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80" r:id="rId4"/>
    <p:sldId id="269" r:id="rId5"/>
    <p:sldId id="270" r:id="rId6"/>
    <p:sldId id="271" r:id="rId7"/>
    <p:sldId id="281" r:id="rId8"/>
    <p:sldId id="274" r:id="rId9"/>
    <p:sldId id="275" r:id="rId10"/>
    <p:sldId id="276" r:id="rId11"/>
    <p:sldId id="277" r:id="rId12"/>
    <p:sldId id="282" r:id="rId13"/>
    <p:sldId id="278" r:id="rId14"/>
    <p:sldId id="262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89B26-F193-4966-9AF3-BFB7D02509E4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EC201-9579-460C-83F7-F7795FF4E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43182"/>
            <a:ext cx="7772400" cy="150019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Жёсткость воды и способы её устранения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57694"/>
            <a:ext cx="6400800" cy="171451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презентации: учитель химии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Митлиурибская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ОШ» Ибрагимов 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Исалмагомед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Мухидинович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Мои документы\Мои рисунки\0_6453f_2560d5b7_XL.jp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85728"/>
            <a:ext cx="2571768" cy="2519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Постоянная или некарбонатная жёсткость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воде присутствуют катионы Са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Мg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также анионы SO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Способы устранения: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добавление соды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CaSO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Na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CaCO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↓ + Na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Na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↓ + Na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00100" y="1142984"/>
            <a:ext cx="7229500" cy="498317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Природную воду, содержащую ионы кальция Са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магния Mg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можно смягчить, освободить от этих ионов, заменив их, например, ионами натрия, при помощи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ионообмена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Для этого воду на станциях водоочистки пропускают через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ионнообменную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колонку с катионитом, содержащим подвижные ионы Na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Ионы кальция и магния удержатся в катионите, а в воду перейдет из катионита эквивалентное количество безвредных ионов натрия: Na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Пропускание через ионообменник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Мои рисунки1\ionny-obmen8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28860" y="1357298"/>
            <a:ext cx="4572031" cy="5072098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Общая жёсткость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воде присутствуют катионы Са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Мg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также анионы SO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НСО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Способы устранения:</a:t>
            </a:r>
          </a:p>
          <a:p>
            <a:pPr marL="514350" indent="-514350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Устранение путём пропускания через ионообменник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 Добавление соды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Мои документы\Мои рисунки\1122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290"/>
            <a:ext cx="7143800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0" y="1285875"/>
            <a:ext cx="8072438" cy="4840288"/>
          </a:xfrm>
        </p:spPr>
        <p:txBody>
          <a:bodyPr/>
          <a:lstStyle/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071538" y="785794"/>
            <a:ext cx="7158062" cy="1357322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Спасибо за внимание!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pic>
        <p:nvPicPr>
          <p:cNvPr id="6" name="Рисунок 5" descr="http://mirgif.com/KARTINKI/voda/voda4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285992"/>
            <a:ext cx="257176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42910" y="928670"/>
            <a:ext cx="7586690" cy="519749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Вода, прежде чем попасть в колодец или водопроводную сеть, просачивается сквозь почву и насыщается в ней растворимыми солями.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Природные воды содержат сульфаты и бикарбонаты кальция и магния, т.е. катионы Са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Мg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анионы SO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НСО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Вода, в которой содержание ионов Са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Mg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незначительно, называется мягкой, вода с повышенным содержанием их - жесткой.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1\shem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642918"/>
            <a:ext cx="7500990" cy="5572164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Широко известно, что в жесткой воде мыло плохо мылится, плохо развариваются мясо, овощи, крупы. При стирке тканей жесткой водой образующиеся нерастворимые соединения, которые осаждаются на поверхности нитей и постепенно разрушают волокна.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785813"/>
            <a:ext cx="7929618" cy="534035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При питании паровых котлов жесткой водой образуется накипь. Накипь затрудняет нагревание воды, вызывает увеличение расхода топлива, ускоряет изнашивание стенок котла.</a:t>
            </a:r>
          </a:p>
          <a:p>
            <a:endParaRPr lang="ru-RU" dirty="0"/>
          </a:p>
        </p:txBody>
      </p:sp>
      <p:pic>
        <p:nvPicPr>
          <p:cNvPr id="2051" name="Picture 3" descr="D:\Мои рисунки1\nakip_v_tru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357562"/>
            <a:ext cx="4381500" cy="3057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4294967295"/>
          </p:nvPr>
        </p:nvSpPr>
        <p:spPr>
          <a:xfrm>
            <a:off x="714348" y="928670"/>
            <a:ext cx="7543827" cy="519749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Для понижения жесткости воды применяют различные методы. Перед направлением в паровой котел воду предварительно нагревают, чем устраняют временную жесткость. Для питания котлов высокого давления в настоящее время часто применяют дистиллированную воду. Для понижения жесткости воды используют химические методы, приводящие к переводу ионов кальция и магния в состав нерастворимых солей, обычно в карбонаты.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и рисунки1\img11 (1).jpg"/>
          <p:cNvPicPr>
            <a:picLocks noChangeAspect="1" noChangeArrowheads="1"/>
          </p:cNvPicPr>
          <p:nvPr/>
        </p:nvPicPr>
        <p:blipFill>
          <a:blip r:embed="rId2" cstate="print"/>
          <a:srcRect t="26250" b="7500"/>
          <a:stretch>
            <a:fillRect/>
          </a:stretch>
        </p:blipFill>
        <p:spPr bwMode="auto">
          <a:xfrm>
            <a:off x="762000" y="1500174"/>
            <a:ext cx="7620000" cy="47863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Виды жесткости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Временная или карбонатная жёсткость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воде присутствуют катионы Са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Мg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также анионы НСО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Способы устранения:</a:t>
            </a:r>
          </a:p>
          <a:p>
            <a:pPr marL="514350" indent="-514350">
              <a:buAutoNum type="arabicParenR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Кипячение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Ca(HCO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CaCO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↓ + 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↑+ 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Mg(HCO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MgCO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↓ + 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↑+ 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Способы устранения: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добавление известкового молока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(НСО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(ОН)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2СаСO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↓ + 2Н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добавление соды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(НСО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Na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CaCO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↓ + NaНСО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243</Words>
  <Application>Microsoft Office PowerPoint</Application>
  <PresentationFormat>Экран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Жёсткость воды и способы её устранения</vt:lpstr>
      <vt:lpstr>Слайд 2</vt:lpstr>
      <vt:lpstr>Слайд 3</vt:lpstr>
      <vt:lpstr>Слайд 4</vt:lpstr>
      <vt:lpstr>Слайд 5</vt:lpstr>
      <vt:lpstr>Слайд 6</vt:lpstr>
      <vt:lpstr>Виды жесткости</vt:lpstr>
      <vt:lpstr>Временная или карбонатная жёсткость</vt:lpstr>
      <vt:lpstr>Способы устранения: </vt:lpstr>
      <vt:lpstr>Постоянная или некарбонатная жёсткость</vt:lpstr>
      <vt:lpstr>Слайд 11</vt:lpstr>
      <vt:lpstr>Пропускание через ионообменник</vt:lpstr>
      <vt:lpstr>Общая жёсткость </vt:lpstr>
      <vt:lpstr>Слайд 14</vt:lpstr>
      <vt:lpstr>      Спасибо за внимание!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Жёсткость воды и способы её устранения</dc:title>
  <dc:creator>Admin</dc:creator>
  <cp:lastModifiedBy>учитель</cp:lastModifiedBy>
  <cp:revision>140</cp:revision>
  <dcterms:created xsi:type="dcterms:W3CDTF">2015-11-24T11:03:30Z</dcterms:created>
  <dcterms:modified xsi:type="dcterms:W3CDTF">2016-02-25T05:41:32Z</dcterms:modified>
</cp:coreProperties>
</file>