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5" r:id="rId7"/>
    <p:sldId id="266" r:id="rId8"/>
    <p:sldId id="267" r:id="rId9"/>
    <p:sldId id="257" r:id="rId10"/>
    <p:sldId id="263" r:id="rId11"/>
    <p:sldId id="264" r:id="rId12"/>
    <p:sldId id="262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4C216D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9" d="100"/>
          <a:sy n="29" d="100"/>
        </p:scale>
        <p:origin x="-96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C93A4-1928-42E7-8A66-81AC0895D22F}" type="datetimeFigureOut">
              <a:rPr lang="ru-RU"/>
              <a:pPr>
                <a:defRPr/>
              </a:pPr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233E1-784B-4F37-8E92-E005C9B85C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00FA6-52A1-4E12-B75E-8B5688FFC567}" type="datetimeFigureOut">
              <a:rPr lang="ru-RU"/>
              <a:pPr>
                <a:defRPr/>
              </a:pPr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FEBEA-4E24-4CD1-8C51-9D8562B297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B5C15-6FC5-4041-993A-7CBD2EEA463B}" type="datetimeFigureOut">
              <a:rPr lang="ru-RU"/>
              <a:pPr>
                <a:defRPr/>
              </a:pPr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16876-5137-471A-A731-1C22C9BC2C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791B8-D914-45A9-927D-9F57686A0EA5}" type="datetimeFigureOut">
              <a:rPr lang="ru-RU"/>
              <a:pPr>
                <a:defRPr/>
              </a:pPr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2A791-9012-48B6-9B4D-7AE3C4E006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2DB79-7BD3-4565-B575-E3D53063FE93}" type="datetimeFigureOut">
              <a:rPr lang="ru-RU"/>
              <a:pPr>
                <a:defRPr/>
              </a:pPr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F5C68-5BDC-4549-ACFA-F5D091CA4C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27912-CD8A-468B-B38F-1EC561A885FB}" type="datetimeFigureOut">
              <a:rPr lang="ru-RU"/>
              <a:pPr>
                <a:defRPr/>
              </a:pPr>
              <a:t>10.04.2012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40A67-457E-4FEB-A6C2-AE40686A1C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79B2A-6646-4B72-86D1-9B9C2490A743}" type="datetimeFigureOut">
              <a:rPr lang="ru-RU"/>
              <a:pPr>
                <a:defRPr/>
              </a:pPr>
              <a:t>10.04.2012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967D4-86BA-4F4D-9FB4-5B2D2A6864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ACDE8-6E37-4D49-8810-C5BB23E0525F}" type="datetimeFigureOut">
              <a:rPr lang="ru-RU"/>
              <a:pPr>
                <a:defRPr/>
              </a:pPr>
              <a:t>10.04.2012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28C49-3EA8-4363-A240-428FC77C5E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442C9-F9C2-479A-A9A2-A7175D52E360}" type="datetimeFigureOut">
              <a:rPr lang="ru-RU"/>
              <a:pPr>
                <a:defRPr/>
              </a:pPr>
              <a:t>10.04.2012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0D8F9-A793-477B-AF76-0DFB96219D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688E0-14C5-4147-A4F2-34B58DB2750A}" type="datetimeFigureOut">
              <a:rPr lang="ru-RU"/>
              <a:pPr>
                <a:defRPr/>
              </a:pPr>
              <a:t>10.04.2012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B85F6-A74C-46B7-B9CA-E8FA884BAF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BFD20-9C7F-48A7-A6FA-1C6CA82CFAE8}" type="datetimeFigureOut">
              <a:rPr lang="ru-RU"/>
              <a:pPr>
                <a:defRPr/>
              </a:pPr>
              <a:t>10.04.2012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36E28-A8C7-421C-B4F0-EA6F6E2207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51CABC-A7B2-4A5C-A1D3-806662A5D34D}" type="datetimeFigureOut">
              <a:rPr lang="ru-RU"/>
              <a:pPr>
                <a:defRPr/>
              </a:pPr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797458-BA66-4718-9CDD-927F0BCC77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42938" y="2000250"/>
            <a:ext cx="7772400" cy="2028825"/>
          </a:xfrm>
        </p:spPr>
        <p:txBody>
          <a:bodyPr/>
          <a:lstStyle/>
          <a:p>
            <a:pPr eaLnBrk="1" hangingPunct="1"/>
            <a:r>
              <a:rPr lang="ru-RU" sz="7200" smtClean="0">
                <a:latin typeface="Arial Black" pitchFamily="34" charset="0"/>
              </a:rPr>
              <a:t>Химическая связь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1428750" y="71438"/>
            <a:ext cx="7072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Arial Black" pitchFamily="34" charset="0"/>
              </a:rPr>
              <a:t>Как определить вид связи в веществе?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85813" y="642938"/>
            <a:ext cx="7858125" cy="830262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solidFill>
                  <a:srgbClr val="002060"/>
                </a:solidFill>
                <a:latin typeface="Arial Black" pitchFamily="34" charset="0"/>
              </a:rPr>
              <a:t>Определите природу химических элементов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1928813" y="2000250"/>
            <a:ext cx="2000250" cy="571500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5400000">
            <a:off x="4572794" y="1642269"/>
            <a:ext cx="285750" cy="1588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4072731" y="3571082"/>
            <a:ext cx="428625" cy="1588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429250" y="1928813"/>
            <a:ext cx="1643063" cy="571500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7358856" y="3071019"/>
            <a:ext cx="428625" cy="1588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3929063" y="1785938"/>
            <a:ext cx="1500187" cy="42862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Arial Black" pitchFamily="34" charset="0"/>
              </a:rPr>
              <a:t>если</a:t>
            </a:r>
          </a:p>
        </p:txBody>
      </p:sp>
      <p:cxnSp>
        <p:nvCxnSpPr>
          <p:cNvPr id="16" name="Прямая со стрелкой 15"/>
          <p:cNvCxnSpPr/>
          <p:nvPr/>
        </p:nvCxnSpPr>
        <p:spPr>
          <a:xfrm rot="5400000">
            <a:off x="4323556" y="2605882"/>
            <a:ext cx="784225" cy="1588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57188" y="2643188"/>
            <a:ext cx="2214562" cy="369887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Arial Black" pitchFamily="34" charset="0"/>
              </a:rPr>
              <a:t>только металл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857500" y="3000375"/>
            <a:ext cx="2857500" cy="369888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Arial Black" pitchFamily="34" charset="0"/>
              </a:rPr>
              <a:t>только неметаллы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000750" y="2500313"/>
            <a:ext cx="3071813" cy="369887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Arial Black" pitchFamily="34" charset="0"/>
              </a:rPr>
              <a:t>металл и неметалл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500438" y="4786313"/>
            <a:ext cx="1500187" cy="42862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Arial Black" pitchFamily="34" charset="0"/>
              </a:rPr>
              <a:t>если</a:t>
            </a:r>
          </a:p>
        </p:txBody>
      </p:sp>
      <p:cxnSp>
        <p:nvCxnSpPr>
          <p:cNvPr id="28" name="Прямая со стрелкой 27"/>
          <p:cNvCxnSpPr/>
          <p:nvPr/>
        </p:nvCxnSpPr>
        <p:spPr>
          <a:xfrm rot="5400000">
            <a:off x="1215231" y="3213894"/>
            <a:ext cx="428625" cy="1588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85750" y="3429000"/>
            <a:ext cx="2214563" cy="646113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990000"/>
                </a:solidFill>
                <a:latin typeface="Arial Black" pitchFamily="34" charset="0"/>
              </a:rPr>
              <a:t>связь металлическая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143250" y="3786188"/>
            <a:ext cx="2214563" cy="646112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2060"/>
                </a:solidFill>
                <a:latin typeface="Arial Black" pitchFamily="34" charset="0"/>
              </a:rPr>
              <a:t>связь ковалентная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500813" y="3286125"/>
            <a:ext cx="2214562" cy="369888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990000"/>
                </a:solidFill>
                <a:latin typeface="Arial Black" pitchFamily="34" charset="0"/>
              </a:rPr>
              <a:t>связь ионная</a:t>
            </a:r>
          </a:p>
        </p:txBody>
      </p:sp>
      <p:cxnSp>
        <p:nvCxnSpPr>
          <p:cNvPr id="33" name="Прямая со стрелкой 32"/>
          <p:cNvCxnSpPr/>
          <p:nvPr/>
        </p:nvCxnSpPr>
        <p:spPr>
          <a:xfrm rot="5400000">
            <a:off x="4108450" y="4606925"/>
            <a:ext cx="357188" cy="1588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26" idx="3"/>
            <a:endCxn id="43" idx="1"/>
          </p:cNvCxnSpPr>
          <p:nvPr/>
        </p:nvCxnSpPr>
        <p:spPr>
          <a:xfrm>
            <a:off x="5000625" y="5000625"/>
            <a:ext cx="571500" cy="252413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26" idx="1"/>
            <a:endCxn id="42" idx="3"/>
          </p:cNvCxnSpPr>
          <p:nvPr/>
        </p:nvCxnSpPr>
        <p:spPr>
          <a:xfrm rot="10800000" flipV="1">
            <a:off x="3000375" y="5000625"/>
            <a:ext cx="500063" cy="180975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42" idx="2"/>
          </p:cNvCxnSpPr>
          <p:nvPr/>
        </p:nvCxnSpPr>
        <p:spPr>
          <a:xfrm rot="16200000" flipH="1">
            <a:off x="1394619" y="5680869"/>
            <a:ext cx="354012" cy="0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43" idx="2"/>
            <a:endCxn id="40" idx="0"/>
          </p:cNvCxnSpPr>
          <p:nvPr/>
        </p:nvCxnSpPr>
        <p:spPr>
          <a:xfrm rot="16200000" flipH="1">
            <a:off x="6913563" y="5662612"/>
            <a:ext cx="211138" cy="36513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5929313" y="5786438"/>
            <a:ext cx="2214562" cy="923925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990000"/>
                </a:solidFill>
                <a:latin typeface="Arial Black" pitchFamily="34" charset="0"/>
              </a:rPr>
              <a:t>связь ковалентная полярная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428625" y="5862638"/>
            <a:ext cx="2214563" cy="923925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990000"/>
                </a:solidFill>
                <a:latin typeface="Arial Black" pitchFamily="34" charset="0"/>
              </a:rPr>
              <a:t>связь ковалентная неполярная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142875" y="4857750"/>
            <a:ext cx="2857500" cy="646113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Arial Black" pitchFamily="34" charset="0"/>
              </a:rPr>
              <a:t>ЭО элементов одинакова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5572125" y="4929188"/>
            <a:ext cx="2857500" cy="646112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Arial Black" pitchFamily="34" charset="0"/>
              </a:rPr>
              <a:t>ЭО элементов различна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1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3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4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5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6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8500"/>
                            </p:stCondLst>
                            <p:childTnLst>
                              <p:par>
                                <p:cTn id="7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95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1000"/>
                            </p:stCondLst>
                            <p:childTnLst>
                              <p:par>
                                <p:cTn id="8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20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30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4500"/>
                            </p:stCondLst>
                            <p:childTnLst>
                              <p:par>
                                <p:cTn id="9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55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 animBg="1"/>
      <p:bldP spid="21" grpId="0" animBg="1"/>
      <p:bldP spid="22" grpId="0" animBg="1"/>
      <p:bldP spid="23" grpId="0" animBg="1"/>
      <p:bldP spid="26" grpId="0" animBg="1"/>
      <p:bldP spid="30" grpId="0" animBg="1"/>
      <p:bldP spid="31" grpId="0" animBg="1"/>
      <p:bldP spid="32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000125" y="1571625"/>
            <a:ext cx="7072313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Arial Black" pitchFamily="34" charset="0"/>
              </a:rPr>
              <a:t>Определите вид связи в следующих веществах:</a:t>
            </a:r>
            <a:endParaRPr lang="en-US" sz="2400">
              <a:latin typeface="Arial Black" pitchFamily="34" charset="0"/>
            </a:endParaRPr>
          </a:p>
          <a:p>
            <a:pPr algn="ctr"/>
            <a:r>
              <a:rPr lang="ru-RU" sz="2400">
                <a:latin typeface="Arial Black" pitchFamily="34" charset="0"/>
              </a:rPr>
              <a:t> </a:t>
            </a:r>
            <a:endParaRPr lang="en-US" sz="2400">
              <a:latin typeface="Arial Black" pitchFamily="34" charset="0"/>
            </a:endParaRPr>
          </a:p>
          <a:p>
            <a:pPr algn="ctr"/>
            <a:r>
              <a:rPr lang="ru-RU" sz="3200">
                <a:latin typeface="Arial Black" pitchFamily="34" charset="0"/>
              </a:rPr>
              <a:t>Н</a:t>
            </a:r>
            <a:r>
              <a:rPr lang="ru-RU" sz="3200" baseline="-25000">
                <a:latin typeface="Arial Black" pitchFamily="34" charset="0"/>
              </a:rPr>
              <a:t>2</a:t>
            </a:r>
            <a:r>
              <a:rPr lang="ru-RU" sz="3200">
                <a:latin typeface="Arial Black" pitchFamily="34" charset="0"/>
              </a:rPr>
              <a:t>, </a:t>
            </a:r>
            <a:r>
              <a:rPr lang="en-US" sz="3200">
                <a:latin typeface="Arial Black" pitchFamily="34" charset="0"/>
              </a:rPr>
              <a:t>Na, NaF, H</a:t>
            </a:r>
            <a:r>
              <a:rPr lang="en-US" sz="3200" baseline="-25000">
                <a:latin typeface="Arial Black" pitchFamily="34" charset="0"/>
              </a:rPr>
              <a:t>2</a:t>
            </a:r>
            <a:r>
              <a:rPr lang="en-US" sz="3200">
                <a:latin typeface="Arial Black" pitchFamily="34" charset="0"/>
              </a:rPr>
              <a:t>S, NH</a:t>
            </a:r>
            <a:r>
              <a:rPr lang="en-US" sz="3200" baseline="-25000">
                <a:latin typeface="Arial Black" pitchFamily="34" charset="0"/>
              </a:rPr>
              <a:t>3</a:t>
            </a:r>
            <a:r>
              <a:rPr lang="en-US" sz="3200">
                <a:latin typeface="Arial Black" pitchFamily="34" charset="0"/>
              </a:rPr>
              <a:t>, O</a:t>
            </a:r>
            <a:r>
              <a:rPr lang="en-US" sz="3200" baseline="-25000">
                <a:latin typeface="Arial Black" pitchFamily="34" charset="0"/>
              </a:rPr>
              <a:t>2</a:t>
            </a:r>
            <a:r>
              <a:rPr lang="en-US" sz="3200">
                <a:latin typeface="Arial Black" pitchFamily="34" charset="0"/>
              </a:rPr>
              <a:t>, Zn, CaS, Mg</a:t>
            </a:r>
            <a:r>
              <a:rPr lang="en-US" sz="3200" baseline="-25000">
                <a:latin typeface="Arial Black" pitchFamily="34" charset="0"/>
              </a:rPr>
              <a:t>3</a:t>
            </a:r>
            <a:r>
              <a:rPr lang="en-US" sz="3200">
                <a:latin typeface="Arial Black" pitchFamily="34" charset="0"/>
              </a:rPr>
              <a:t>N</a:t>
            </a:r>
            <a:r>
              <a:rPr lang="en-US" sz="3200" baseline="-25000">
                <a:latin typeface="Arial Black" pitchFamily="34" charset="0"/>
              </a:rPr>
              <a:t>2</a:t>
            </a:r>
            <a:r>
              <a:rPr lang="en-US" sz="3200">
                <a:latin typeface="Arial Black" pitchFamily="34" charset="0"/>
              </a:rPr>
              <a:t>, CH</a:t>
            </a:r>
            <a:r>
              <a:rPr lang="en-US" sz="3200" baseline="-25000">
                <a:latin typeface="Arial Black" pitchFamily="34" charset="0"/>
              </a:rPr>
              <a:t>4</a:t>
            </a:r>
            <a:r>
              <a:rPr lang="en-US" sz="3200">
                <a:latin typeface="Arial Black" pitchFamily="34" charset="0"/>
              </a:rPr>
              <a:t>, Al, F</a:t>
            </a:r>
            <a:r>
              <a:rPr lang="en-US" sz="3200" baseline="-25000">
                <a:latin typeface="Arial Black" pitchFamily="34" charset="0"/>
              </a:rPr>
              <a:t>2</a:t>
            </a:r>
            <a:r>
              <a:rPr lang="en-US" sz="3200">
                <a:latin typeface="Arial Black" pitchFamily="34" charset="0"/>
              </a:rPr>
              <a:t>.</a:t>
            </a:r>
            <a:endParaRPr lang="ru-RU" sz="32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928688" y="500063"/>
            <a:ext cx="771525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Arial Black" pitchFamily="34" charset="0"/>
              </a:rPr>
              <a:t>Водородная связь – электростатическое притяжение между положительно поляризованным атомом водорода одной молекулы и отрицательно поляризованным атомом О, </a:t>
            </a:r>
            <a:r>
              <a:rPr lang="en-US" sz="2400">
                <a:latin typeface="Arial Black" pitchFamily="34" charset="0"/>
              </a:rPr>
              <a:t>N </a:t>
            </a:r>
            <a:r>
              <a:rPr lang="ru-RU" sz="2400">
                <a:latin typeface="Arial Black" pitchFamily="34" charset="0"/>
              </a:rPr>
              <a:t>или </a:t>
            </a:r>
            <a:r>
              <a:rPr lang="en-US" sz="2400">
                <a:latin typeface="Arial Black" pitchFamily="34" charset="0"/>
              </a:rPr>
              <a:t>F</a:t>
            </a:r>
            <a:r>
              <a:rPr lang="ru-RU" sz="2400">
                <a:latin typeface="Arial Black" pitchFamily="34" charset="0"/>
              </a:rPr>
              <a:t> другой молекулы (или другого фрагмента молекулы).</a:t>
            </a:r>
          </a:p>
        </p:txBody>
      </p:sp>
      <p:grpSp>
        <p:nvGrpSpPr>
          <p:cNvPr id="13315" name="Группа 26"/>
          <p:cNvGrpSpPr>
            <a:grpSpLocks/>
          </p:cNvGrpSpPr>
          <p:nvPr/>
        </p:nvGrpSpPr>
        <p:grpSpPr bwMode="auto">
          <a:xfrm>
            <a:off x="2071688" y="3571875"/>
            <a:ext cx="4643437" cy="3000375"/>
            <a:chOff x="1714500" y="2857500"/>
            <a:chExt cx="4643438" cy="3000375"/>
          </a:xfrm>
        </p:grpSpPr>
        <p:sp>
          <p:nvSpPr>
            <p:cNvPr id="3" name="Овал 2"/>
            <p:cNvSpPr/>
            <p:nvPr/>
          </p:nvSpPr>
          <p:spPr>
            <a:xfrm>
              <a:off x="1857375" y="3643313"/>
              <a:ext cx="714375" cy="71437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-</a:t>
              </a:r>
            </a:p>
          </p:txBody>
        </p:sp>
        <p:sp>
          <p:nvSpPr>
            <p:cNvPr id="4" name="Овал 3"/>
            <p:cNvSpPr/>
            <p:nvPr/>
          </p:nvSpPr>
          <p:spPr>
            <a:xfrm>
              <a:off x="3214687" y="2857500"/>
              <a:ext cx="714375" cy="71437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-</a:t>
              </a:r>
            </a:p>
          </p:txBody>
        </p:sp>
        <p:sp>
          <p:nvSpPr>
            <p:cNvPr id="5" name="Овал 4"/>
            <p:cNvSpPr/>
            <p:nvPr/>
          </p:nvSpPr>
          <p:spPr>
            <a:xfrm>
              <a:off x="2286000" y="5143500"/>
              <a:ext cx="714375" cy="71437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-</a:t>
              </a:r>
            </a:p>
          </p:txBody>
        </p:sp>
        <p:sp>
          <p:nvSpPr>
            <p:cNvPr id="6" name="Овал 5"/>
            <p:cNvSpPr/>
            <p:nvPr/>
          </p:nvSpPr>
          <p:spPr>
            <a:xfrm>
              <a:off x="3786187" y="4429125"/>
              <a:ext cx="714375" cy="71437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-</a:t>
              </a:r>
            </a:p>
          </p:txBody>
        </p:sp>
        <p:sp>
          <p:nvSpPr>
            <p:cNvPr id="7" name="Овал 6"/>
            <p:cNvSpPr/>
            <p:nvPr/>
          </p:nvSpPr>
          <p:spPr>
            <a:xfrm>
              <a:off x="5357813" y="5000625"/>
              <a:ext cx="714375" cy="71437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-</a:t>
              </a:r>
            </a:p>
          </p:txBody>
        </p:sp>
        <p:sp>
          <p:nvSpPr>
            <p:cNvPr id="8" name="Овал 7"/>
            <p:cNvSpPr/>
            <p:nvPr/>
          </p:nvSpPr>
          <p:spPr>
            <a:xfrm>
              <a:off x="3786187" y="3429000"/>
              <a:ext cx="285750" cy="2857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9" name="Овал 8"/>
            <p:cNvSpPr/>
            <p:nvPr/>
          </p:nvSpPr>
          <p:spPr>
            <a:xfrm>
              <a:off x="2500312" y="3571875"/>
              <a:ext cx="285750" cy="2857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10" name="Овал 9"/>
            <p:cNvSpPr/>
            <p:nvPr/>
          </p:nvSpPr>
          <p:spPr>
            <a:xfrm>
              <a:off x="1714500" y="3500438"/>
              <a:ext cx="285750" cy="2857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11" name="Овал 10"/>
            <p:cNvSpPr/>
            <p:nvPr/>
          </p:nvSpPr>
          <p:spPr>
            <a:xfrm>
              <a:off x="3857625" y="2857500"/>
              <a:ext cx="285750" cy="2857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12" name="Овал 11"/>
            <p:cNvSpPr/>
            <p:nvPr/>
          </p:nvSpPr>
          <p:spPr>
            <a:xfrm>
              <a:off x="2928937" y="5143500"/>
              <a:ext cx="285750" cy="2857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13" name="Овал 12"/>
            <p:cNvSpPr/>
            <p:nvPr/>
          </p:nvSpPr>
          <p:spPr>
            <a:xfrm>
              <a:off x="2286000" y="4929188"/>
              <a:ext cx="285750" cy="2857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14" name="Овал 13"/>
            <p:cNvSpPr/>
            <p:nvPr/>
          </p:nvSpPr>
          <p:spPr>
            <a:xfrm>
              <a:off x="4357688" y="4286250"/>
              <a:ext cx="285750" cy="2857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15" name="Овал 14"/>
            <p:cNvSpPr/>
            <p:nvPr/>
          </p:nvSpPr>
          <p:spPr>
            <a:xfrm>
              <a:off x="4429126" y="4929188"/>
              <a:ext cx="285750" cy="2857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16" name="Овал 15"/>
            <p:cNvSpPr/>
            <p:nvPr/>
          </p:nvSpPr>
          <p:spPr>
            <a:xfrm>
              <a:off x="5500688" y="4714875"/>
              <a:ext cx="285750" cy="2857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17" name="Овал 16"/>
            <p:cNvSpPr/>
            <p:nvPr/>
          </p:nvSpPr>
          <p:spPr>
            <a:xfrm>
              <a:off x="6072188" y="5072063"/>
              <a:ext cx="285750" cy="2857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18" name="Овал 17"/>
            <p:cNvSpPr/>
            <p:nvPr/>
          </p:nvSpPr>
          <p:spPr>
            <a:xfrm>
              <a:off x="5286376" y="3214688"/>
              <a:ext cx="285750" cy="2857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19" name="Овал 18"/>
            <p:cNvSpPr/>
            <p:nvPr/>
          </p:nvSpPr>
          <p:spPr>
            <a:xfrm>
              <a:off x="5857876" y="3429000"/>
              <a:ext cx="285750" cy="2857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20" name="Овал 19"/>
            <p:cNvSpPr/>
            <p:nvPr/>
          </p:nvSpPr>
          <p:spPr>
            <a:xfrm>
              <a:off x="5214938" y="3500438"/>
              <a:ext cx="714375" cy="71437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-</a:t>
              </a:r>
            </a:p>
          </p:txBody>
        </p:sp>
        <p:cxnSp>
          <p:nvCxnSpPr>
            <p:cNvPr id="22" name="Прямая соединительная линия 21"/>
            <p:cNvCxnSpPr/>
            <p:nvPr/>
          </p:nvCxnSpPr>
          <p:spPr>
            <a:xfrm flipV="1">
              <a:off x="2786062" y="3429000"/>
              <a:ext cx="428625" cy="214313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>
              <a:stCxn id="15" idx="6"/>
            </p:cNvCxnSpPr>
            <p:nvPr/>
          </p:nvCxnSpPr>
          <p:spPr>
            <a:xfrm>
              <a:off x="4714876" y="5072063"/>
              <a:ext cx="642937" cy="142875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V="1">
              <a:off x="4643438" y="4071938"/>
              <a:ext cx="571500" cy="28575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>
              <a:endCxn id="13" idx="0"/>
            </p:cNvCxnSpPr>
            <p:nvPr/>
          </p:nvCxnSpPr>
          <p:spPr>
            <a:xfrm rot="16200000" flipH="1">
              <a:off x="2071688" y="4572000"/>
              <a:ext cx="571500" cy="142875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flipV="1">
              <a:off x="3214687" y="4929188"/>
              <a:ext cx="571500" cy="28575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>
              <a:endCxn id="20" idx="4"/>
            </p:cNvCxnSpPr>
            <p:nvPr/>
          </p:nvCxnSpPr>
          <p:spPr>
            <a:xfrm rot="16200000" flipV="1">
              <a:off x="5357814" y="4429125"/>
              <a:ext cx="500062" cy="71437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857375" y="214313"/>
            <a:ext cx="5286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>
                <a:latin typeface="Arial Black" pitchFamily="34" charset="0"/>
              </a:rPr>
              <a:t>Ионная связь</a:t>
            </a: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3000375" y="857250"/>
            <a:ext cx="2928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 Black" pitchFamily="34" charset="0"/>
              </a:rPr>
              <a:t>металл + неметалл</a:t>
            </a: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571500" y="2000250"/>
            <a:ext cx="3357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Arial Black" pitchFamily="34" charset="0"/>
              </a:rPr>
              <a:t>Na + 11 )</a:t>
            </a:r>
            <a:r>
              <a:rPr lang="en-US" sz="3200" baseline="-25000">
                <a:latin typeface="Arial Black" pitchFamily="34" charset="0"/>
              </a:rPr>
              <a:t>2</a:t>
            </a:r>
            <a:r>
              <a:rPr lang="en-US" sz="3200">
                <a:latin typeface="Arial Black" pitchFamily="34" charset="0"/>
              </a:rPr>
              <a:t>)</a:t>
            </a:r>
            <a:r>
              <a:rPr lang="en-US" sz="3200" baseline="-25000">
                <a:latin typeface="Arial Black" pitchFamily="34" charset="0"/>
              </a:rPr>
              <a:t>8</a:t>
            </a:r>
            <a:r>
              <a:rPr lang="en-US" sz="3200">
                <a:latin typeface="Arial Black" pitchFamily="34" charset="0"/>
              </a:rPr>
              <a:t>)</a:t>
            </a:r>
            <a:endParaRPr lang="ru-RU" sz="3200">
              <a:latin typeface="Arial Black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286125" y="2143125"/>
            <a:ext cx="357188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aseline="-25000">
                <a:latin typeface="Arial Black" pitchFamily="34" charset="0"/>
              </a:rPr>
              <a:t>1</a:t>
            </a:r>
            <a:endParaRPr lang="ru-RU" sz="3200" baseline="-25000">
              <a:latin typeface="Arial Black" pitchFamily="34" charset="0"/>
            </a:endParaRPr>
          </a:p>
        </p:txBody>
      </p:sp>
      <p:sp>
        <p:nvSpPr>
          <p:cNvPr id="3078" name="TextBox 5"/>
          <p:cNvSpPr txBox="1">
            <a:spLocks noChangeArrowheads="1"/>
          </p:cNvSpPr>
          <p:nvPr/>
        </p:nvSpPr>
        <p:spPr bwMode="auto">
          <a:xfrm>
            <a:off x="5429250" y="2071688"/>
            <a:ext cx="2714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Arial Black" pitchFamily="34" charset="0"/>
              </a:rPr>
              <a:t>Cl + 17 )</a:t>
            </a:r>
            <a:r>
              <a:rPr lang="en-US" sz="3200" baseline="-25000">
                <a:latin typeface="Arial Black" pitchFamily="34" charset="0"/>
              </a:rPr>
              <a:t>2</a:t>
            </a:r>
            <a:r>
              <a:rPr lang="en-US" sz="3200">
                <a:latin typeface="Arial Black" pitchFamily="34" charset="0"/>
              </a:rPr>
              <a:t>)</a:t>
            </a:r>
            <a:r>
              <a:rPr lang="en-US" sz="3200" baseline="-25000">
                <a:latin typeface="Arial Black" pitchFamily="34" charset="0"/>
              </a:rPr>
              <a:t>8</a:t>
            </a:r>
            <a:r>
              <a:rPr lang="en-US" sz="3200">
                <a:latin typeface="Arial Black" pitchFamily="34" charset="0"/>
              </a:rPr>
              <a:t>)</a:t>
            </a:r>
            <a:endParaRPr lang="ru-RU" sz="3200">
              <a:latin typeface="Arial Black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929563" y="2214563"/>
            <a:ext cx="357187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aseline="-25000">
                <a:latin typeface="Arial Black" pitchFamily="34" charset="0"/>
              </a:rPr>
              <a:t>7</a:t>
            </a:r>
            <a:endParaRPr lang="ru-RU" sz="3200" baseline="-25000">
              <a:latin typeface="Arial Black" pitchFamily="34" charset="0"/>
            </a:endParaRPr>
          </a:p>
        </p:txBody>
      </p:sp>
      <p:sp>
        <p:nvSpPr>
          <p:cNvPr id="8" name="Развернутая стрелка 7"/>
          <p:cNvSpPr/>
          <p:nvPr/>
        </p:nvSpPr>
        <p:spPr>
          <a:xfrm rot="10800000" flipH="1">
            <a:off x="3429000" y="2714625"/>
            <a:ext cx="4714875" cy="214313"/>
          </a:xfrm>
          <a:prstGeom prst="uturnArrow">
            <a:avLst/>
          </a:prstGeom>
          <a:solidFill>
            <a:srgbClr val="4C21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929563" y="2214563"/>
            <a:ext cx="347662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aseline="-25000">
                <a:latin typeface="Arial Black" pitchFamily="34" charset="0"/>
              </a:rPr>
              <a:t>8</a:t>
            </a:r>
            <a:endParaRPr lang="ru-RU" sz="3200" baseline="-25000">
              <a:latin typeface="Arial Black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000125" y="1785938"/>
            <a:ext cx="428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C00000"/>
                </a:solidFill>
                <a:latin typeface="Arial Black" pitchFamily="34" charset="0"/>
              </a:rPr>
              <a:t>+</a:t>
            </a:r>
            <a:endParaRPr lang="ru-RU" sz="320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857875" y="1785938"/>
            <a:ext cx="428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C00000"/>
                </a:solidFill>
                <a:latin typeface="Arial Black" pitchFamily="34" charset="0"/>
              </a:rPr>
              <a:t>–  </a:t>
            </a:r>
            <a:endParaRPr lang="ru-RU" sz="320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2" name="Двойная стрелка влево/вправо 11"/>
          <p:cNvSpPr/>
          <p:nvPr/>
        </p:nvSpPr>
        <p:spPr>
          <a:xfrm>
            <a:off x="4071938" y="2143125"/>
            <a:ext cx="857250" cy="428625"/>
          </a:xfrm>
          <a:prstGeom prst="left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143250" y="3071813"/>
            <a:ext cx="2857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C00000"/>
                </a:solidFill>
                <a:latin typeface="Arial Black" pitchFamily="34" charset="0"/>
              </a:rPr>
              <a:t>Электростатическое притяжение</a:t>
            </a:r>
          </a:p>
        </p:txBody>
      </p:sp>
      <p:sp>
        <p:nvSpPr>
          <p:cNvPr id="14" name="Овал 13"/>
          <p:cNvSpPr/>
          <p:nvPr/>
        </p:nvSpPr>
        <p:spPr>
          <a:xfrm>
            <a:off x="3071813" y="4357688"/>
            <a:ext cx="1214437" cy="1143000"/>
          </a:xfrm>
          <a:prstGeom prst="ellipse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Arial Black" pitchFamily="34" charset="0"/>
              </a:rPr>
              <a:t>Na</a:t>
            </a:r>
            <a:r>
              <a:rPr lang="en-US" sz="2400" baseline="30000" dirty="0">
                <a:latin typeface="Arial Black" pitchFamily="34" charset="0"/>
              </a:rPr>
              <a:t>+</a:t>
            </a:r>
            <a:endParaRPr lang="ru-RU" sz="2400" baseline="30000" dirty="0">
              <a:latin typeface="Arial Black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357688" y="4286250"/>
            <a:ext cx="1428750" cy="1357313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>
                <a:latin typeface="Arial Black" pitchFamily="34" charset="0"/>
              </a:rPr>
              <a:t>Cl</a:t>
            </a:r>
            <a:r>
              <a:rPr lang="en-US" sz="2400" baseline="30000" dirty="0">
                <a:latin typeface="Arial Black" pitchFamily="34" charset="0"/>
              </a:rPr>
              <a:t>-</a:t>
            </a:r>
            <a:endParaRPr lang="ru-RU" sz="2400" baseline="30000" dirty="0">
              <a:latin typeface="Arial Black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786188" y="5857875"/>
            <a:ext cx="12144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Arial Black" pitchFamily="34" charset="0"/>
              </a:rPr>
              <a:t>ионы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11111E-6 -1.11111E-6 C 0.0066 0.03333 0.0132 0.06689 0.05226 0.08264 C 0.09132 0.09838 0.17899 0.09213 0.23455 0.09375 C 0.2901 0.09537 0.34427 0.09583 0.38559 0.09213 C 0.42691 0.08842 0.46163 0.08264 0.48212 0.07152 C 0.5026 0.06041 0.50347 0.03611 0.50833 0.02546 C 0.5132 0.01481 0.51129 0.01041 0.51181 0.0081 " pathEditMode="relative" ptsTypes="aaaaaaA">
                                      <p:cBhvr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0"/>
                            </p:stCondLst>
                            <p:childTnLst>
                              <p:par>
                                <p:cTn id="32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5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8" grpId="0" animBg="1"/>
      <p:bldP spid="8" grpId="1" animBg="1"/>
      <p:bldP spid="9" grpId="0"/>
      <p:bldP spid="10" grpId="0"/>
      <p:bldP spid="11" grpId="0"/>
      <p:bldP spid="12" grpId="0" animBg="1"/>
      <p:bldP spid="12" grpId="1" animBg="1"/>
      <p:bldP spid="13" grpId="0"/>
      <p:bldP spid="14" grpId="0" animBg="1"/>
      <p:bldP spid="15" grpId="0" animBg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3357563" y="285750"/>
            <a:ext cx="5000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Arial Black" pitchFamily="34" charset="0"/>
              </a:rPr>
              <a:t>Свойства ионной связи</a:t>
            </a:r>
          </a:p>
        </p:txBody>
      </p:sp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714375" y="785813"/>
            <a:ext cx="2214563" cy="2206625"/>
            <a:chOff x="857224" y="935814"/>
            <a:chExt cx="2214578" cy="2207434"/>
          </a:xfrm>
        </p:grpSpPr>
        <p:sp>
          <p:nvSpPr>
            <p:cNvPr id="3" name="Овал 2"/>
            <p:cNvSpPr/>
            <p:nvPr/>
          </p:nvSpPr>
          <p:spPr>
            <a:xfrm>
              <a:off x="1643042" y="1713974"/>
              <a:ext cx="642941" cy="643173"/>
            </a:xfrm>
            <a:prstGeom prst="ellipse">
              <a:avLst/>
            </a:prstGeom>
            <a:solidFill>
              <a:srgbClr val="4C216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dirty="0">
                  <a:latin typeface="Arial Black" pitchFamily="34" charset="0"/>
                </a:rPr>
                <a:t>+</a:t>
              </a:r>
            </a:p>
          </p:txBody>
        </p:sp>
        <p:sp>
          <p:nvSpPr>
            <p:cNvPr id="4" name="Стрелка вниз 3"/>
            <p:cNvSpPr/>
            <p:nvPr/>
          </p:nvSpPr>
          <p:spPr>
            <a:xfrm>
              <a:off x="1857356" y="2500074"/>
              <a:ext cx="285752" cy="643174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" name="Стрелка вниз 4"/>
            <p:cNvSpPr/>
            <p:nvPr/>
          </p:nvSpPr>
          <p:spPr>
            <a:xfrm rot="16200000">
              <a:off x="2607403" y="1749821"/>
              <a:ext cx="285855" cy="642942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Стрелка вниз 5"/>
            <p:cNvSpPr/>
            <p:nvPr/>
          </p:nvSpPr>
          <p:spPr>
            <a:xfrm rot="19144789">
              <a:off x="2319322" y="2301565"/>
              <a:ext cx="285752" cy="64317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" name="Стрелка вниз 6"/>
            <p:cNvSpPr/>
            <p:nvPr/>
          </p:nvSpPr>
          <p:spPr>
            <a:xfrm rot="5400000">
              <a:off x="1035768" y="1749821"/>
              <a:ext cx="285855" cy="642942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" name="Стрелка вниз 7"/>
            <p:cNvSpPr/>
            <p:nvPr/>
          </p:nvSpPr>
          <p:spPr>
            <a:xfrm rot="2363170">
              <a:off x="1314427" y="2303152"/>
              <a:ext cx="285752" cy="643174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Стрелка вниз 8"/>
            <p:cNvSpPr/>
            <p:nvPr/>
          </p:nvSpPr>
          <p:spPr>
            <a:xfrm rot="10617082">
              <a:off x="1803380" y="935814"/>
              <a:ext cx="285752" cy="64317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" name="Стрелка вниз 9"/>
            <p:cNvSpPr/>
            <p:nvPr/>
          </p:nvSpPr>
          <p:spPr>
            <a:xfrm rot="13890323">
              <a:off x="2412140" y="1205109"/>
              <a:ext cx="285855" cy="642941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" name="Стрелка вниз 10"/>
            <p:cNvSpPr/>
            <p:nvPr/>
          </p:nvSpPr>
          <p:spPr>
            <a:xfrm rot="8210564">
              <a:off x="1252515" y="1153381"/>
              <a:ext cx="285752" cy="643174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571875" y="1500188"/>
            <a:ext cx="52149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Arial Black" pitchFamily="34" charset="0"/>
              </a:rPr>
              <a:t>ненаправленная, </a:t>
            </a:r>
          </a:p>
          <a:p>
            <a:pPr algn="ctr"/>
            <a:r>
              <a:rPr lang="ru-RU">
                <a:latin typeface="Arial Black" pitchFamily="34" charset="0"/>
              </a:rPr>
              <a:t>так как электромагнитное поле распространяется во все стороны </a:t>
            </a:r>
          </a:p>
        </p:txBody>
      </p:sp>
      <p:grpSp>
        <p:nvGrpSpPr>
          <p:cNvPr id="12" name="Группа 19"/>
          <p:cNvGrpSpPr>
            <a:grpSpLocks/>
          </p:cNvGrpSpPr>
          <p:nvPr/>
        </p:nvGrpSpPr>
        <p:grpSpPr bwMode="auto">
          <a:xfrm>
            <a:off x="1285875" y="3929063"/>
            <a:ext cx="2357438" cy="2357437"/>
            <a:chOff x="1785918" y="4071942"/>
            <a:chExt cx="2357454" cy="2357454"/>
          </a:xfrm>
        </p:grpSpPr>
        <p:sp>
          <p:nvSpPr>
            <p:cNvPr id="14" name="Овал 13"/>
            <p:cNvSpPr/>
            <p:nvPr/>
          </p:nvSpPr>
          <p:spPr>
            <a:xfrm>
              <a:off x="2643174" y="4929198"/>
              <a:ext cx="642942" cy="642942"/>
            </a:xfrm>
            <a:prstGeom prst="ellipse">
              <a:avLst/>
            </a:prstGeom>
            <a:solidFill>
              <a:srgbClr val="4C216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dirty="0">
                  <a:latin typeface="Arial Black" pitchFamily="34" charset="0"/>
                </a:rPr>
                <a:t>+</a:t>
              </a:r>
            </a:p>
          </p:txBody>
        </p:sp>
        <p:sp>
          <p:nvSpPr>
            <p:cNvPr id="15" name="Овал 14"/>
            <p:cNvSpPr/>
            <p:nvPr/>
          </p:nvSpPr>
          <p:spPr>
            <a:xfrm>
              <a:off x="3286116" y="4786322"/>
              <a:ext cx="857256" cy="8572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99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dirty="0">
                  <a:latin typeface="Arial Black" pitchFamily="34" charset="0"/>
                </a:rPr>
                <a:t>–  </a:t>
              </a:r>
            </a:p>
          </p:txBody>
        </p:sp>
        <p:sp>
          <p:nvSpPr>
            <p:cNvPr id="16" name="Овал 15"/>
            <p:cNvSpPr/>
            <p:nvPr/>
          </p:nvSpPr>
          <p:spPr>
            <a:xfrm>
              <a:off x="2500298" y="5572140"/>
              <a:ext cx="857256" cy="8572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99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dirty="0">
                  <a:latin typeface="Arial Black" pitchFamily="34" charset="0"/>
                </a:rPr>
                <a:t>–  </a:t>
              </a:r>
            </a:p>
          </p:txBody>
        </p:sp>
        <p:sp>
          <p:nvSpPr>
            <p:cNvPr id="17" name="Овал 16"/>
            <p:cNvSpPr/>
            <p:nvPr/>
          </p:nvSpPr>
          <p:spPr>
            <a:xfrm>
              <a:off x="1785918" y="4786322"/>
              <a:ext cx="857256" cy="8572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99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dirty="0">
                  <a:latin typeface="Arial Black" pitchFamily="34" charset="0"/>
                </a:rPr>
                <a:t>–  </a:t>
              </a:r>
            </a:p>
          </p:txBody>
        </p:sp>
        <p:sp>
          <p:nvSpPr>
            <p:cNvPr id="18" name="Овал 17"/>
            <p:cNvSpPr/>
            <p:nvPr/>
          </p:nvSpPr>
          <p:spPr>
            <a:xfrm>
              <a:off x="2571736" y="4071942"/>
              <a:ext cx="857256" cy="8572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99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dirty="0">
                  <a:latin typeface="Arial Black" pitchFamily="34" charset="0"/>
                </a:rPr>
                <a:t>–  </a:t>
              </a:r>
            </a:p>
          </p:txBody>
        </p:sp>
      </p:grp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000500" y="4000500"/>
            <a:ext cx="4286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Arial Black" pitchFamily="34" charset="0"/>
              </a:rPr>
              <a:t>ненасыщаемая, </a:t>
            </a:r>
          </a:p>
          <a:p>
            <a:pPr algn="ctr"/>
            <a:r>
              <a:rPr lang="ru-RU">
                <a:latin typeface="Arial Black" pitchFamily="34" charset="0"/>
              </a:rPr>
              <a:t>притянется столько ионов, сколько уместится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J:\Мама\мама\Химия\Презентации\рисунки для химии\Модели молекул\бромид кал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285750"/>
            <a:ext cx="5214937" cy="550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5500688" y="1714500"/>
            <a:ext cx="3429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Arial Black" pitchFamily="34" charset="0"/>
              </a:rPr>
              <a:t>Поэтому все вещества с ионной связью имеют немолекулярное строение</a:t>
            </a:r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1143000" y="5643563"/>
            <a:ext cx="3929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 Black" pitchFamily="34" charset="0"/>
              </a:rPr>
              <a:t>Кристаллическая решетка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Овал 37"/>
          <p:cNvSpPr/>
          <p:nvPr/>
        </p:nvSpPr>
        <p:spPr>
          <a:xfrm>
            <a:off x="4286250" y="4429125"/>
            <a:ext cx="1214438" cy="1143000"/>
          </a:xfrm>
          <a:prstGeom prst="ellipse">
            <a:avLst/>
          </a:prstGeom>
          <a:solidFill>
            <a:schemeClr val="accent4">
              <a:lumMod val="40000"/>
              <a:lumOff val="60000"/>
              <a:alpha val="49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3429000" y="4429125"/>
            <a:ext cx="1214438" cy="1143000"/>
          </a:xfrm>
          <a:prstGeom prst="ellipse">
            <a:avLst/>
          </a:prstGeom>
          <a:solidFill>
            <a:schemeClr val="accent4">
              <a:lumMod val="40000"/>
              <a:lumOff val="60000"/>
              <a:alpha val="49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4143375" y="2571750"/>
            <a:ext cx="1214438" cy="1143000"/>
          </a:xfrm>
          <a:prstGeom prst="ellipse">
            <a:avLst/>
          </a:prstGeom>
          <a:solidFill>
            <a:schemeClr val="accent4">
              <a:lumMod val="40000"/>
              <a:lumOff val="60000"/>
              <a:alpha val="49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3357563" y="2571750"/>
            <a:ext cx="1214437" cy="1143000"/>
          </a:xfrm>
          <a:prstGeom prst="ellipse">
            <a:avLst/>
          </a:prstGeom>
          <a:solidFill>
            <a:schemeClr val="accent4">
              <a:lumMod val="40000"/>
              <a:lumOff val="60000"/>
              <a:alpha val="49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150" name="TextBox 1"/>
          <p:cNvSpPr txBox="1">
            <a:spLocks noChangeArrowheads="1"/>
          </p:cNvSpPr>
          <p:nvPr/>
        </p:nvSpPr>
        <p:spPr bwMode="auto">
          <a:xfrm>
            <a:off x="3714750" y="1000125"/>
            <a:ext cx="3071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 Black" pitchFamily="34" charset="0"/>
              </a:rPr>
              <a:t>неметалл + неметалл</a:t>
            </a:r>
          </a:p>
        </p:txBody>
      </p:sp>
      <p:sp>
        <p:nvSpPr>
          <p:cNvPr id="6151" name="TextBox 2"/>
          <p:cNvSpPr txBox="1">
            <a:spLocks noChangeArrowheads="1"/>
          </p:cNvSpPr>
          <p:nvPr/>
        </p:nvSpPr>
        <p:spPr bwMode="auto">
          <a:xfrm>
            <a:off x="428625" y="1643063"/>
            <a:ext cx="3286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Arial Black" pitchFamily="34" charset="0"/>
              </a:rPr>
              <a:t>Cl + 17 )</a:t>
            </a:r>
            <a:r>
              <a:rPr lang="en-US" sz="3200" baseline="-25000">
                <a:latin typeface="Arial Black" pitchFamily="34" charset="0"/>
              </a:rPr>
              <a:t>2</a:t>
            </a:r>
            <a:r>
              <a:rPr lang="en-US" sz="3200">
                <a:latin typeface="Arial Black" pitchFamily="34" charset="0"/>
              </a:rPr>
              <a:t>)</a:t>
            </a:r>
            <a:r>
              <a:rPr lang="en-US" sz="3200" baseline="-25000">
                <a:latin typeface="Arial Black" pitchFamily="34" charset="0"/>
              </a:rPr>
              <a:t>8</a:t>
            </a:r>
            <a:r>
              <a:rPr lang="en-US" sz="3200">
                <a:latin typeface="Arial Black" pitchFamily="34" charset="0"/>
              </a:rPr>
              <a:t>)</a:t>
            </a:r>
            <a:r>
              <a:rPr lang="ru-RU" sz="3200" baseline="-25000">
                <a:latin typeface="Arial Black" pitchFamily="34" charset="0"/>
              </a:rPr>
              <a:t>7</a:t>
            </a:r>
          </a:p>
        </p:txBody>
      </p:sp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357438" y="2643188"/>
            <a:ext cx="1000125" cy="785812"/>
            <a:chOff x="1000100" y="2571744"/>
            <a:chExt cx="1000132" cy="785818"/>
          </a:xfrm>
        </p:grpSpPr>
        <p:sp>
          <p:nvSpPr>
            <p:cNvPr id="6180" name="TextBox 3"/>
            <p:cNvSpPr txBox="1">
              <a:spLocks noChangeArrowheads="1"/>
            </p:cNvSpPr>
            <p:nvPr/>
          </p:nvSpPr>
          <p:spPr bwMode="auto">
            <a:xfrm>
              <a:off x="1071538" y="2643182"/>
              <a:ext cx="92869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4000">
                  <a:latin typeface="Arial Black" pitchFamily="34" charset="0"/>
                </a:rPr>
                <a:t>С</a:t>
              </a:r>
              <a:r>
                <a:rPr lang="en-US" sz="4000">
                  <a:latin typeface="Arial Black" pitchFamily="34" charset="0"/>
                </a:rPr>
                <a:t>l</a:t>
              </a:r>
              <a:endParaRPr lang="ru-RU" sz="4000">
                <a:latin typeface="Arial Black" pitchFamily="34" charset="0"/>
              </a:endParaRPr>
            </a:p>
          </p:txBody>
        </p:sp>
        <p:sp>
          <p:nvSpPr>
            <p:cNvPr id="5" name="Овал 4"/>
            <p:cNvSpPr/>
            <p:nvPr/>
          </p:nvSpPr>
          <p:spPr>
            <a:xfrm>
              <a:off x="1000100" y="3071810"/>
              <a:ext cx="71437" cy="7143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1000100" y="2857496"/>
              <a:ext cx="71437" cy="7143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" name="Овал 6"/>
            <p:cNvSpPr/>
            <p:nvPr/>
          </p:nvSpPr>
          <p:spPr>
            <a:xfrm>
              <a:off x="1571604" y="2571744"/>
              <a:ext cx="71437" cy="7143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" name="Овал 7"/>
            <p:cNvSpPr/>
            <p:nvPr/>
          </p:nvSpPr>
          <p:spPr>
            <a:xfrm>
              <a:off x="1357289" y="2571744"/>
              <a:ext cx="71439" cy="7143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1357289" y="3286124"/>
              <a:ext cx="71439" cy="7143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1571604" y="3286124"/>
              <a:ext cx="71437" cy="7143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1857356" y="2857496"/>
              <a:ext cx="71437" cy="7143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3" name="Группа 12"/>
          <p:cNvGrpSpPr>
            <a:grpSpLocks/>
          </p:cNvGrpSpPr>
          <p:nvPr/>
        </p:nvGrpSpPr>
        <p:grpSpPr bwMode="auto">
          <a:xfrm>
            <a:off x="5286375" y="2714625"/>
            <a:ext cx="1000125" cy="785813"/>
            <a:chOff x="1000100" y="2571744"/>
            <a:chExt cx="1000132" cy="785818"/>
          </a:xfrm>
        </p:grpSpPr>
        <p:sp>
          <p:nvSpPr>
            <p:cNvPr id="6172" name="TextBox 13"/>
            <p:cNvSpPr txBox="1">
              <a:spLocks noChangeArrowheads="1"/>
            </p:cNvSpPr>
            <p:nvPr/>
          </p:nvSpPr>
          <p:spPr bwMode="auto">
            <a:xfrm>
              <a:off x="1071538" y="2643182"/>
              <a:ext cx="92869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4000">
                  <a:latin typeface="Arial Black" pitchFamily="34" charset="0"/>
                </a:rPr>
                <a:t>С</a:t>
              </a:r>
              <a:r>
                <a:rPr lang="en-US" sz="4000">
                  <a:latin typeface="Arial Black" pitchFamily="34" charset="0"/>
                </a:rPr>
                <a:t>l</a:t>
              </a:r>
              <a:endParaRPr lang="ru-RU" sz="4000">
                <a:latin typeface="Arial Black" pitchFamily="34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1000100" y="3071810"/>
              <a:ext cx="71439" cy="71437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1857356" y="3071810"/>
              <a:ext cx="71439" cy="71437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1571604" y="2571744"/>
              <a:ext cx="71439" cy="7143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1357291" y="2571744"/>
              <a:ext cx="71437" cy="7143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1357291" y="3286124"/>
              <a:ext cx="71437" cy="7143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1571604" y="3286124"/>
              <a:ext cx="71439" cy="7143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1857356" y="2857496"/>
              <a:ext cx="71439" cy="7143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785938" y="142875"/>
            <a:ext cx="5572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>
                <a:latin typeface="Arial Black" pitchFamily="34" charset="0"/>
              </a:rPr>
              <a:t>Ковалентная связь</a:t>
            </a:r>
          </a:p>
        </p:txBody>
      </p:sp>
      <p:grpSp>
        <p:nvGrpSpPr>
          <p:cNvPr id="4" name="Группа 24"/>
          <p:cNvGrpSpPr>
            <a:grpSpLocks/>
          </p:cNvGrpSpPr>
          <p:nvPr/>
        </p:nvGrpSpPr>
        <p:grpSpPr bwMode="auto">
          <a:xfrm>
            <a:off x="5357813" y="4643438"/>
            <a:ext cx="1000125" cy="785812"/>
            <a:chOff x="1000100" y="2571744"/>
            <a:chExt cx="1000132" cy="785818"/>
          </a:xfrm>
        </p:grpSpPr>
        <p:sp>
          <p:nvSpPr>
            <p:cNvPr id="6164" name="TextBox 25"/>
            <p:cNvSpPr txBox="1">
              <a:spLocks noChangeArrowheads="1"/>
            </p:cNvSpPr>
            <p:nvPr/>
          </p:nvSpPr>
          <p:spPr bwMode="auto">
            <a:xfrm>
              <a:off x="1071538" y="2643182"/>
              <a:ext cx="92869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4000">
                  <a:latin typeface="Arial Black" pitchFamily="34" charset="0"/>
                </a:rPr>
                <a:t>С</a:t>
              </a:r>
              <a:r>
                <a:rPr lang="en-US" sz="4000">
                  <a:latin typeface="Arial Black" pitchFamily="34" charset="0"/>
                </a:rPr>
                <a:t>l</a:t>
              </a:r>
              <a:endParaRPr lang="ru-RU" sz="4000">
                <a:latin typeface="Arial Black" pitchFamily="34" charset="0"/>
              </a:endParaRPr>
            </a:p>
          </p:txBody>
        </p:sp>
        <p:sp>
          <p:nvSpPr>
            <p:cNvPr id="27" name="Овал 26"/>
            <p:cNvSpPr/>
            <p:nvPr/>
          </p:nvSpPr>
          <p:spPr>
            <a:xfrm>
              <a:off x="1000100" y="3071810"/>
              <a:ext cx="71437" cy="7143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1857356" y="3071810"/>
              <a:ext cx="71437" cy="7143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1571604" y="2571744"/>
              <a:ext cx="71437" cy="7143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1357289" y="2571744"/>
              <a:ext cx="71439" cy="7143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1357289" y="3286124"/>
              <a:ext cx="71439" cy="7143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1571604" y="3286124"/>
              <a:ext cx="71437" cy="7143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1857356" y="2857496"/>
              <a:ext cx="71437" cy="7143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2" name="Группа 35"/>
          <p:cNvGrpSpPr>
            <a:grpSpLocks/>
          </p:cNvGrpSpPr>
          <p:nvPr/>
        </p:nvGrpSpPr>
        <p:grpSpPr bwMode="auto">
          <a:xfrm>
            <a:off x="2214563" y="4643438"/>
            <a:ext cx="1285875" cy="708025"/>
            <a:chOff x="1357290" y="4929198"/>
            <a:chExt cx="1285884" cy="707886"/>
          </a:xfrm>
        </p:grpSpPr>
        <p:sp>
          <p:nvSpPr>
            <p:cNvPr id="6162" name="TextBox 33"/>
            <p:cNvSpPr txBox="1">
              <a:spLocks noChangeArrowheads="1"/>
            </p:cNvSpPr>
            <p:nvPr/>
          </p:nvSpPr>
          <p:spPr bwMode="auto">
            <a:xfrm>
              <a:off x="1357290" y="4929198"/>
              <a:ext cx="128588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4000">
                  <a:latin typeface="Arial Black" pitchFamily="34" charset="0"/>
                </a:rPr>
                <a:t>Н</a:t>
              </a:r>
            </a:p>
          </p:txBody>
        </p:sp>
        <p:sp>
          <p:nvSpPr>
            <p:cNvPr id="35" name="Овал 34"/>
            <p:cNvSpPr/>
            <p:nvPr/>
          </p:nvSpPr>
          <p:spPr>
            <a:xfrm>
              <a:off x="2214546" y="5143468"/>
              <a:ext cx="71437" cy="71424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429375" y="1785938"/>
            <a:ext cx="2571750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Arial Black" pitchFamily="34" charset="0"/>
              </a:rPr>
              <a:t>Химическая связь, образованная посредством общих электронных пар, называется </a:t>
            </a:r>
            <a:r>
              <a:rPr lang="ru-RU" sz="2400">
                <a:latin typeface="Arial Black" pitchFamily="34" charset="0"/>
              </a:rPr>
              <a:t>ковалентной.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3214688" y="4286250"/>
            <a:ext cx="642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>
                <a:latin typeface="Arial Black" pitchFamily="34" charset="0"/>
              </a:rPr>
              <a:t>δ</a:t>
            </a:r>
            <a:r>
              <a:rPr lang="ru-RU">
                <a:latin typeface="Arial Black" pitchFamily="34" charset="0"/>
              </a:rPr>
              <a:t>+</a:t>
            </a:r>
            <a:endParaRPr lang="ru-RU">
              <a:latin typeface="Calibri" pitchFamily="34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5429250" y="4286250"/>
            <a:ext cx="642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>
                <a:latin typeface="Arial Black" pitchFamily="34" charset="0"/>
              </a:rPr>
              <a:t>δ</a:t>
            </a:r>
            <a:r>
              <a:rPr lang="ru-RU">
                <a:latin typeface="Arial Black" pitchFamily="34" charset="0"/>
              </a:rPr>
              <a:t>-</a:t>
            </a:r>
            <a:endParaRPr lang="ru-RU">
              <a:latin typeface="Calibri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429125" y="6000750"/>
            <a:ext cx="3071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Arial Black" pitchFamily="34" charset="0"/>
              </a:rPr>
              <a:t>Ковалентная полярная связь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1000125" y="3500438"/>
            <a:ext cx="30718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Arial Black" pitchFamily="34" charset="0"/>
              </a:rPr>
              <a:t>Ковалентная неполярная связь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59259E-6 L 0.12448 0.0048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40741E-7 L -0.10139 0.0050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53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7037E-6 L 0.14809 0.00232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" y="1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40741E-7 L -0.10139 0.00509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5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000"/>
                            </p:stCondLst>
                            <p:childTnLst>
                              <p:par>
                                <p:cTn id="7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500"/>
                            </p:stCondLst>
                            <p:childTnLst>
                              <p:par>
                                <p:cTn id="78" presetID="5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5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7" grpId="0" animBg="1"/>
      <p:bldP spid="23" grpId="0" animBg="1"/>
      <p:bldP spid="22" grpId="0" animBg="1"/>
      <p:bldP spid="24" grpId="0"/>
      <p:bldP spid="39" grpId="0"/>
      <p:bldP spid="40" grpId="0"/>
      <p:bldP spid="41" grpId="0"/>
      <p:bldP spid="42" grpId="0"/>
      <p:bldP spid="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Овал 18"/>
          <p:cNvSpPr/>
          <p:nvPr/>
        </p:nvSpPr>
        <p:spPr>
          <a:xfrm>
            <a:off x="2786063" y="1357313"/>
            <a:ext cx="1714500" cy="1714500"/>
          </a:xfrm>
          <a:prstGeom prst="ellipse">
            <a:avLst/>
          </a:prstGeom>
          <a:solidFill>
            <a:schemeClr val="accent4">
              <a:lumMod val="60000"/>
              <a:lumOff val="40000"/>
              <a:alpha val="49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3929063" y="1357313"/>
            <a:ext cx="1714500" cy="1714500"/>
          </a:xfrm>
          <a:prstGeom prst="ellipse">
            <a:avLst/>
          </a:prstGeom>
          <a:solidFill>
            <a:schemeClr val="accent4">
              <a:lumMod val="60000"/>
              <a:lumOff val="40000"/>
              <a:alpha val="49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2500313" y="1928813"/>
            <a:ext cx="9286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latin typeface="Arial Black" pitchFamily="34" charset="0"/>
              </a:rPr>
              <a:t>N</a:t>
            </a:r>
            <a:endParaRPr lang="ru-RU" sz="4000">
              <a:latin typeface="Arial Black" pitchFamily="34" charset="0"/>
            </a:endParaRPr>
          </a:p>
        </p:txBody>
      </p:sp>
      <p:sp>
        <p:nvSpPr>
          <p:cNvPr id="4" name="Овал 3"/>
          <p:cNvSpPr/>
          <p:nvPr/>
        </p:nvSpPr>
        <p:spPr bwMode="auto">
          <a:xfrm>
            <a:off x="2428875" y="2357438"/>
            <a:ext cx="71438" cy="71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 bwMode="auto">
          <a:xfrm>
            <a:off x="2428875" y="2143125"/>
            <a:ext cx="71438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 bwMode="auto">
          <a:xfrm>
            <a:off x="2786063" y="1857375"/>
            <a:ext cx="71437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 bwMode="auto">
          <a:xfrm>
            <a:off x="2786063" y="2571750"/>
            <a:ext cx="71437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 bwMode="auto">
          <a:xfrm>
            <a:off x="3286125" y="2143125"/>
            <a:ext cx="71438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5143500" y="1928813"/>
            <a:ext cx="9286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latin typeface="Arial Black" pitchFamily="34" charset="0"/>
              </a:rPr>
              <a:t> N</a:t>
            </a:r>
            <a:endParaRPr lang="ru-RU" sz="4000">
              <a:latin typeface="Arial Black" pitchFamily="34" charset="0"/>
            </a:endParaRPr>
          </a:p>
        </p:txBody>
      </p:sp>
      <p:sp>
        <p:nvSpPr>
          <p:cNvPr id="13" name="Овал 12"/>
          <p:cNvSpPr/>
          <p:nvPr/>
        </p:nvSpPr>
        <p:spPr bwMode="auto">
          <a:xfrm flipV="1">
            <a:off x="5929313" y="2357438"/>
            <a:ext cx="71437" cy="71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 bwMode="auto">
          <a:xfrm>
            <a:off x="5072063" y="2143125"/>
            <a:ext cx="71437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 bwMode="auto">
          <a:xfrm>
            <a:off x="5429250" y="1857375"/>
            <a:ext cx="71438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 bwMode="auto">
          <a:xfrm>
            <a:off x="5429250" y="2571750"/>
            <a:ext cx="71438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 bwMode="auto">
          <a:xfrm>
            <a:off x="5929313" y="2143125"/>
            <a:ext cx="71437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84" name="TextBox 17"/>
          <p:cNvSpPr txBox="1">
            <a:spLocks noChangeArrowheads="1"/>
          </p:cNvSpPr>
          <p:nvPr/>
        </p:nvSpPr>
        <p:spPr bwMode="auto">
          <a:xfrm>
            <a:off x="1214438" y="285750"/>
            <a:ext cx="7286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Arial Black" pitchFamily="34" charset="0"/>
              </a:rPr>
              <a:t>Ковалентная связь может быть образована несколькими парами электронов</a:t>
            </a:r>
          </a:p>
        </p:txBody>
      </p:sp>
      <p:grpSp>
        <p:nvGrpSpPr>
          <p:cNvPr id="2" name="Группа 26"/>
          <p:cNvGrpSpPr>
            <a:grpSpLocks/>
          </p:cNvGrpSpPr>
          <p:nvPr/>
        </p:nvGrpSpPr>
        <p:grpSpPr bwMode="auto">
          <a:xfrm>
            <a:off x="3000375" y="3786188"/>
            <a:ext cx="2571750" cy="1016000"/>
            <a:chOff x="3000364" y="3786190"/>
            <a:chExt cx="2571768" cy="1015663"/>
          </a:xfrm>
        </p:grpSpPr>
        <p:sp>
          <p:nvSpPr>
            <p:cNvPr id="7187" name="TextBox 20"/>
            <p:cNvSpPr txBox="1">
              <a:spLocks noChangeArrowheads="1"/>
            </p:cNvSpPr>
            <p:nvPr/>
          </p:nvSpPr>
          <p:spPr bwMode="auto">
            <a:xfrm>
              <a:off x="3000364" y="3786190"/>
              <a:ext cx="2571768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0">
                  <a:latin typeface="Arial Black" pitchFamily="34" charset="0"/>
                </a:rPr>
                <a:t>N    N</a:t>
              </a:r>
              <a:endParaRPr lang="ru-RU" sz="6000">
                <a:latin typeface="Arial Black" pitchFamily="34" charset="0"/>
              </a:endParaRPr>
            </a:p>
          </p:txBody>
        </p:sp>
        <p:cxnSp>
          <p:nvCxnSpPr>
            <p:cNvPr id="23" name="Прямая соединительная линия 22"/>
            <p:cNvCxnSpPr/>
            <p:nvPr/>
          </p:nvCxnSpPr>
          <p:spPr>
            <a:xfrm>
              <a:off x="3929059" y="4071845"/>
              <a:ext cx="571504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3929059" y="4214673"/>
              <a:ext cx="571504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3929059" y="4357500"/>
              <a:ext cx="571504" cy="15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000125" y="5357813"/>
            <a:ext cx="72866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Arial Black" pitchFamily="34" charset="0"/>
              </a:rPr>
              <a:t>Количество связей у атома равно количеству электронов, которых не достает у атома до октета.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19 -3.7037E-7 L 0.09705 -0.000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0.08959 0.0039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" y="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59259E-6 L 0.14427 -0.0060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-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0.14427 0.0034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40741E-7 L 0.09462 7.40741E-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6 -0.00394 L 0.09375 2.22222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" y="2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37E-7 L -0.09739 -0.0009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59259E-6 L -0.14479 0.0148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" y="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11111E-6 L -0.10834 -0.0106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" y="-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7.40741E-7 L -0.09253 7.40741E-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33333E-6 L -0.14757 -0.0106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" y="-5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11111E-6 L -0.09253 -1.11111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3" grpId="0"/>
      <p:bldP spid="4" grpId="0" animBg="1"/>
      <p:bldP spid="5" grpId="0" animBg="1"/>
      <p:bldP spid="7" grpId="0" animBg="1"/>
      <p:bldP spid="8" grpId="0" animBg="1"/>
      <p:bldP spid="10" grpId="0" animBg="1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3000375" y="571500"/>
            <a:ext cx="5000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Arial Black" pitchFamily="34" charset="0"/>
              </a:rPr>
              <a:t>Свойства ковалентной связи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286125" y="1643063"/>
            <a:ext cx="52149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Arial Black" pitchFamily="34" charset="0"/>
              </a:rPr>
              <a:t>направленная, </a:t>
            </a:r>
          </a:p>
          <a:p>
            <a:pPr algn="ctr"/>
            <a:r>
              <a:rPr lang="ru-RU">
                <a:latin typeface="Arial Black" pitchFamily="34" charset="0"/>
              </a:rPr>
              <a:t>атомы должны расположиться определенным образом.</a:t>
            </a:r>
          </a:p>
        </p:txBody>
      </p:sp>
      <p:grpSp>
        <p:nvGrpSpPr>
          <p:cNvPr id="8196" name="Группа 16"/>
          <p:cNvGrpSpPr>
            <a:grpSpLocks/>
          </p:cNvGrpSpPr>
          <p:nvPr/>
        </p:nvGrpSpPr>
        <p:grpSpPr bwMode="auto">
          <a:xfrm>
            <a:off x="785813" y="1143000"/>
            <a:ext cx="2857500" cy="2643188"/>
            <a:chOff x="714348" y="500042"/>
            <a:chExt cx="2857520" cy="2643206"/>
          </a:xfrm>
        </p:grpSpPr>
        <p:sp>
          <p:nvSpPr>
            <p:cNvPr id="5" name="Овал 4"/>
            <p:cNvSpPr/>
            <p:nvPr/>
          </p:nvSpPr>
          <p:spPr>
            <a:xfrm>
              <a:off x="1071537" y="1142984"/>
              <a:ext cx="428628" cy="42862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dirty="0">
                  <a:latin typeface="Arial Black" pitchFamily="34" charset="0"/>
                </a:rPr>
                <a:t>Н</a:t>
              </a:r>
            </a:p>
          </p:txBody>
        </p:sp>
        <p:sp>
          <p:nvSpPr>
            <p:cNvPr id="4" name="Овал 3"/>
            <p:cNvSpPr/>
            <p:nvPr/>
          </p:nvSpPr>
          <p:spPr>
            <a:xfrm>
              <a:off x="1000100" y="1500174"/>
              <a:ext cx="928693" cy="928694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99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dirty="0">
                  <a:latin typeface="Arial Black" pitchFamily="34" charset="0"/>
                </a:rPr>
                <a:t>О</a:t>
              </a:r>
            </a:p>
          </p:txBody>
        </p:sp>
        <p:sp>
          <p:nvSpPr>
            <p:cNvPr id="6" name="Овал 5"/>
            <p:cNvSpPr/>
            <p:nvPr/>
          </p:nvSpPr>
          <p:spPr>
            <a:xfrm>
              <a:off x="1857356" y="1785926"/>
              <a:ext cx="428628" cy="42862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dirty="0">
                  <a:latin typeface="Arial Black" pitchFamily="34" charset="0"/>
                </a:rPr>
                <a:t>Н</a:t>
              </a: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 rot="16200000" flipH="1">
              <a:off x="535753" y="1035827"/>
              <a:ext cx="1428760" cy="357191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10800000">
              <a:off x="1428728" y="1938327"/>
              <a:ext cx="2143140" cy="61913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Дуга 10"/>
            <p:cNvSpPr/>
            <p:nvPr/>
          </p:nvSpPr>
          <p:spPr>
            <a:xfrm rot="191808">
              <a:off x="714348" y="785794"/>
              <a:ext cx="2428892" cy="2357454"/>
            </a:xfrm>
            <a:prstGeom prst="arc">
              <a:avLst>
                <a:gd name="adj1" fmla="val 13804321"/>
                <a:gd name="adj2" fmla="val 21467527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8208" name="TextBox 11"/>
            <p:cNvSpPr txBox="1">
              <a:spLocks noChangeArrowheads="1"/>
            </p:cNvSpPr>
            <p:nvPr/>
          </p:nvSpPr>
          <p:spPr bwMode="auto">
            <a:xfrm>
              <a:off x="2071670" y="1071546"/>
              <a:ext cx="107157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Arial Black" pitchFamily="34" charset="0"/>
                </a:rPr>
                <a:t>104˚</a:t>
              </a:r>
            </a:p>
          </p:txBody>
        </p:sp>
      </p:grp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000500" y="4071938"/>
            <a:ext cx="4286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Arial Black" pitchFamily="34" charset="0"/>
              </a:rPr>
              <a:t>насыщаемая, </a:t>
            </a:r>
          </a:p>
          <a:p>
            <a:pPr algn="ctr"/>
            <a:r>
              <a:rPr lang="ru-RU">
                <a:latin typeface="Arial Black" pitchFamily="34" charset="0"/>
              </a:rPr>
              <a:t>связывает два атома, </a:t>
            </a:r>
          </a:p>
          <a:p>
            <a:pPr algn="ctr"/>
            <a:r>
              <a:rPr lang="ru-RU">
                <a:latin typeface="Arial Black" pitchFamily="34" charset="0"/>
              </a:rPr>
              <a:t>«третий – лишний»</a:t>
            </a:r>
          </a:p>
        </p:txBody>
      </p:sp>
      <p:grpSp>
        <p:nvGrpSpPr>
          <p:cNvPr id="8198" name="Группа 21"/>
          <p:cNvGrpSpPr>
            <a:grpSpLocks/>
          </p:cNvGrpSpPr>
          <p:nvPr/>
        </p:nvGrpSpPr>
        <p:grpSpPr bwMode="auto">
          <a:xfrm>
            <a:off x="1785938" y="3857625"/>
            <a:ext cx="2392362" cy="1668463"/>
            <a:chOff x="436588" y="4017069"/>
            <a:chExt cx="2391672" cy="1668931"/>
          </a:xfrm>
        </p:grpSpPr>
        <p:sp>
          <p:nvSpPr>
            <p:cNvPr id="8199" name="TextBox 18"/>
            <p:cNvSpPr txBox="1">
              <a:spLocks noChangeArrowheads="1"/>
            </p:cNvSpPr>
            <p:nvPr/>
          </p:nvSpPr>
          <p:spPr bwMode="auto">
            <a:xfrm>
              <a:off x="928662" y="4429132"/>
              <a:ext cx="1500198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4800">
                  <a:latin typeface="Arial Black" pitchFamily="34" charset="0"/>
                </a:rPr>
                <a:t>Н:Н</a:t>
              </a:r>
            </a:p>
          </p:txBody>
        </p:sp>
        <p:sp>
          <p:nvSpPr>
            <p:cNvPr id="20" name="Дуга 19"/>
            <p:cNvSpPr/>
            <p:nvPr/>
          </p:nvSpPr>
          <p:spPr>
            <a:xfrm rot="2133951">
              <a:off x="436588" y="4156808"/>
              <a:ext cx="1274394" cy="1529192"/>
            </a:xfrm>
            <a:prstGeom prst="arc">
              <a:avLst>
                <a:gd name="adj1" fmla="val 14536102"/>
                <a:gd name="adj2" fmla="val 1572888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1" name="Дуга 20"/>
            <p:cNvSpPr/>
            <p:nvPr/>
          </p:nvSpPr>
          <p:spPr>
            <a:xfrm rot="13136040">
              <a:off x="1553866" y="4017069"/>
              <a:ext cx="1274394" cy="1529192"/>
            </a:xfrm>
            <a:prstGeom prst="arc">
              <a:avLst>
                <a:gd name="adj1" fmla="val 14536102"/>
                <a:gd name="adj2" fmla="val 1572888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2071688" y="142875"/>
            <a:ext cx="5000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Arial Black" pitchFamily="34" charset="0"/>
              </a:rPr>
              <a:t>Способы изображения ковалентной связи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00063" y="1785938"/>
            <a:ext cx="807243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500063" y="2928938"/>
            <a:ext cx="807243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500063" y="4356100"/>
            <a:ext cx="807243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-892968" y="3607594"/>
            <a:ext cx="45021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893763" y="3606800"/>
            <a:ext cx="450056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2463801" y="3606800"/>
            <a:ext cx="450056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4322763" y="3606800"/>
            <a:ext cx="450056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6" name="TextBox 13"/>
          <p:cNvSpPr txBox="1">
            <a:spLocks noChangeArrowheads="1"/>
          </p:cNvSpPr>
          <p:nvPr/>
        </p:nvSpPr>
        <p:spPr bwMode="auto">
          <a:xfrm>
            <a:off x="1285875" y="1214438"/>
            <a:ext cx="18573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>
                <a:latin typeface="Arial Black" pitchFamily="34" charset="0"/>
              </a:rPr>
              <a:t>электронные схемы</a:t>
            </a:r>
          </a:p>
        </p:txBody>
      </p:sp>
      <p:grpSp>
        <p:nvGrpSpPr>
          <p:cNvPr id="9227" name="Группа 14"/>
          <p:cNvGrpSpPr>
            <a:grpSpLocks/>
          </p:cNvGrpSpPr>
          <p:nvPr/>
        </p:nvGrpSpPr>
        <p:grpSpPr bwMode="auto">
          <a:xfrm>
            <a:off x="919163" y="1784350"/>
            <a:ext cx="2225675" cy="1416050"/>
            <a:chOff x="660323" y="4141859"/>
            <a:chExt cx="2188427" cy="1946518"/>
          </a:xfrm>
        </p:grpSpPr>
        <p:sp>
          <p:nvSpPr>
            <p:cNvPr id="9338" name="TextBox 15"/>
            <p:cNvSpPr txBox="1">
              <a:spLocks noChangeArrowheads="1"/>
            </p:cNvSpPr>
            <p:nvPr/>
          </p:nvSpPr>
          <p:spPr bwMode="auto">
            <a:xfrm>
              <a:off x="1090621" y="4438845"/>
              <a:ext cx="1500198" cy="1649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3600">
                  <a:latin typeface="Arial Black" pitchFamily="34" charset="0"/>
                </a:rPr>
                <a:t>Н</a:t>
              </a:r>
              <a:r>
                <a:rPr lang="en-US" sz="3600">
                  <a:latin typeface="Arial Black" pitchFamily="34" charset="0"/>
                </a:rPr>
                <a:t> </a:t>
              </a:r>
              <a:r>
                <a:rPr lang="ru-RU" sz="3600">
                  <a:latin typeface="Arial Black" pitchFamily="34" charset="0"/>
                </a:rPr>
                <a:t>:</a:t>
              </a:r>
              <a:r>
                <a:rPr lang="en-US" sz="3600">
                  <a:latin typeface="Arial Black" pitchFamily="34" charset="0"/>
                </a:rPr>
                <a:t> </a:t>
              </a:r>
              <a:r>
                <a:rPr lang="ru-RU" sz="3600">
                  <a:latin typeface="Arial Black" pitchFamily="34" charset="0"/>
                </a:rPr>
                <a:t>Н</a:t>
              </a:r>
            </a:p>
          </p:txBody>
        </p:sp>
        <p:sp>
          <p:nvSpPr>
            <p:cNvPr id="17" name="Дуга 16"/>
            <p:cNvSpPr/>
            <p:nvPr/>
          </p:nvSpPr>
          <p:spPr>
            <a:xfrm rot="2561702">
              <a:off x="660323" y="4250969"/>
              <a:ext cx="1275281" cy="1529719"/>
            </a:xfrm>
            <a:prstGeom prst="arc">
              <a:avLst>
                <a:gd name="adj1" fmla="val 14536102"/>
                <a:gd name="adj2" fmla="val 1572888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8" name="Дуга 17"/>
            <p:cNvSpPr/>
            <p:nvPr/>
          </p:nvSpPr>
          <p:spPr>
            <a:xfrm rot="13136040">
              <a:off x="1573468" y="4141859"/>
              <a:ext cx="1275282" cy="1529719"/>
            </a:xfrm>
            <a:prstGeom prst="arc">
              <a:avLst>
                <a:gd name="adj1" fmla="val 14536102"/>
                <a:gd name="adj2" fmla="val 1572888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9228" name="TextBox 18"/>
          <p:cNvSpPr txBox="1">
            <a:spLocks noChangeArrowheads="1"/>
          </p:cNvSpPr>
          <p:nvPr/>
        </p:nvSpPr>
        <p:spPr bwMode="auto">
          <a:xfrm>
            <a:off x="3000375" y="1214438"/>
            <a:ext cx="18573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>
                <a:latin typeface="Arial Black" pitchFamily="34" charset="0"/>
              </a:rPr>
              <a:t>структурные формулы</a:t>
            </a:r>
          </a:p>
        </p:txBody>
      </p:sp>
      <p:sp>
        <p:nvSpPr>
          <p:cNvPr id="9229" name="TextBox 19"/>
          <p:cNvSpPr txBox="1">
            <a:spLocks noChangeArrowheads="1"/>
          </p:cNvSpPr>
          <p:nvPr/>
        </p:nvSpPr>
        <p:spPr bwMode="auto">
          <a:xfrm>
            <a:off x="4714875" y="1214438"/>
            <a:ext cx="18573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>
                <a:latin typeface="Arial Black" pitchFamily="34" charset="0"/>
              </a:rPr>
              <a:t>перекрывание орбиталей</a:t>
            </a:r>
          </a:p>
        </p:txBody>
      </p:sp>
      <p:sp>
        <p:nvSpPr>
          <p:cNvPr id="9230" name="TextBox 20"/>
          <p:cNvSpPr txBox="1">
            <a:spLocks noChangeArrowheads="1"/>
          </p:cNvSpPr>
          <p:nvPr/>
        </p:nvSpPr>
        <p:spPr bwMode="auto">
          <a:xfrm>
            <a:off x="6643688" y="1000125"/>
            <a:ext cx="18573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>
                <a:latin typeface="Arial Black" pitchFamily="34" charset="0"/>
              </a:rPr>
              <a:t>электронно-графические схемы</a:t>
            </a:r>
          </a:p>
        </p:txBody>
      </p:sp>
      <p:sp>
        <p:nvSpPr>
          <p:cNvPr id="9231" name="TextBox 21"/>
          <p:cNvSpPr txBox="1">
            <a:spLocks noChangeArrowheads="1"/>
          </p:cNvSpPr>
          <p:nvPr/>
        </p:nvSpPr>
        <p:spPr bwMode="auto">
          <a:xfrm>
            <a:off x="571500" y="2000250"/>
            <a:ext cx="8572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Arial Black" pitchFamily="34" charset="0"/>
              </a:rPr>
              <a:t>Н</a:t>
            </a:r>
            <a:r>
              <a:rPr lang="ru-RU" sz="3600" baseline="-25000">
                <a:latin typeface="Arial Black" pitchFamily="34" charset="0"/>
              </a:rPr>
              <a:t>2</a:t>
            </a:r>
          </a:p>
        </p:txBody>
      </p:sp>
      <p:sp>
        <p:nvSpPr>
          <p:cNvPr id="9232" name="TextBox 22"/>
          <p:cNvSpPr txBox="1">
            <a:spLocks noChangeArrowheads="1"/>
          </p:cNvSpPr>
          <p:nvPr/>
        </p:nvSpPr>
        <p:spPr bwMode="auto">
          <a:xfrm>
            <a:off x="285750" y="3143250"/>
            <a:ext cx="114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Arial Black" pitchFamily="34" charset="0"/>
              </a:rPr>
              <a:t>Н</a:t>
            </a:r>
            <a:r>
              <a:rPr lang="en-US" sz="3600">
                <a:latin typeface="Arial Black" pitchFamily="34" charset="0"/>
              </a:rPr>
              <a:t>F</a:t>
            </a:r>
            <a:endParaRPr lang="ru-RU" sz="3600" baseline="-25000">
              <a:latin typeface="Arial Black" pitchFamily="34" charset="0"/>
            </a:endParaRPr>
          </a:p>
        </p:txBody>
      </p:sp>
      <p:sp>
        <p:nvSpPr>
          <p:cNvPr id="9233" name="TextBox 23"/>
          <p:cNvSpPr txBox="1">
            <a:spLocks noChangeArrowheads="1"/>
          </p:cNvSpPr>
          <p:nvPr/>
        </p:nvSpPr>
        <p:spPr bwMode="auto">
          <a:xfrm>
            <a:off x="357188" y="4429125"/>
            <a:ext cx="10715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Arial Black" pitchFamily="34" charset="0"/>
              </a:rPr>
              <a:t>F</a:t>
            </a:r>
            <a:r>
              <a:rPr lang="ru-RU" sz="3600" baseline="-25000">
                <a:latin typeface="Arial Black" pitchFamily="34" charset="0"/>
              </a:rPr>
              <a:t>2</a:t>
            </a:r>
          </a:p>
        </p:txBody>
      </p:sp>
      <p:grpSp>
        <p:nvGrpSpPr>
          <p:cNvPr id="9234" name="Группа 24"/>
          <p:cNvGrpSpPr>
            <a:grpSpLocks/>
          </p:cNvGrpSpPr>
          <p:nvPr/>
        </p:nvGrpSpPr>
        <p:grpSpPr bwMode="auto">
          <a:xfrm>
            <a:off x="1071563" y="3071813"/>
            <a:ext cx="2076450" cy="1176337"/>
            <a:chOff x="598949" y="4144328"/>
            <a:chExt cx="2317883" cy="1617325"/>
          </a:xfrm>
        </p:grpSpPr>
        <p:sp>
          <p:nvSpPr>
            <p:cNvPr id="9335" name="TextBox 25"/>
            <p:cNvSpPr txBox="1">
              <a:spLocks noChangeArrowheads="1"/>
            </p:cNvSpPr>
            <p:nvPr/>
          </p:nvSpPr>
          <p:spPr bwMode="auto">
            <a:xfrm>
              <a:off x="997561" y="4438845"/>
              <a:ext cx="1500198" cy="888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3600">
                  <a:latin typeface="Arial Black" pitchFamily="34" charset="0"/>
                </a:rPr>
                <a:t>Н</a:t>
              </a:r>
              <a:r>
                <a:rPr lang="en-US" sz="3600">
                  <a:latin typeface="Arial Black" pitchFamily="34" charset="0"/>
                </a:rPr>
                <a:t> </a:t>
              </a:r>
              <a:r>
                <a:rPr lang="ru-RU" sz="3600">
                  <a:latin typeface="Arial Black" pitchFamily="34" charset="0"/>
                </a:rPr>
                <a:t>:</a:t>
              </a:r>
              <a:r>
                <a:rPr lang="en-US" sz="3600">
                  <a:latin typeface="Arial Black" pitchFamily="34" charset="0"/>
                </a:rPr>
                <a:t> F</a:t>
              </a:r>
              <a:endParaRPr lang="ru-RU" sz="3600">
                <a:latin typeface="Arial Black" pitchFamily="34" charset="0"/>
              </a:endParaRPr>
            </a:p>
          </p:txBody>
        </p:sp>
        <p:sp>
          <p:nvSpPr>
            <p:cNvPr id="27" name="Дуга 26"/>
            <p:cNvSpPr/>
            <p:nvPr/>
          </p:nvSpPr>
          <p:spPr>
            <a:xfrm rot="2133951">
              <a:off x="598949" y="4233815"/>
              <a:ext cx="1275899" cy="1527838"/>
            </a:xfrm>
            <a:prstGeom prst="arc">
              <a:avLst>
                <a:gd name="adj1" fmla="val 14536102"/>
                <a:gd name="adj2" fmla="val 1572888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8" name="Дуга 27"/>
            <p:cNvSpPr/>
            <p:nvPr/>
          </p:nvSpPr>
          <p:spPr>
            <a:xfrm rot="13136040">
              <a:off x="1640933" y="4144328"/>
              <a:ext cx="1275899" cy="1527838"/>
            </a:xfrm>
            <a:prstGeom prst="arc">
              <a:avLst>
                <a:gd name="adj1" fmla="val 14536102"/>
                <a:gd name="adj2" fmla="val 1572888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9235" name="Группа 28"/>
          <p:cNvGrpSpPr>
            <a:grpSpLocks/>
          </p:cNvGrpSpPr>
          <p:nvPr/>
        </p:nvGrpSpPr>
        <p:grpSpPr bwMode="auto">
          <a:xfrm>
            <a:off x="1071563" y="4286250"/>
            <a:ext cx="2076450" cy="1176338"/>
            <a:chOff x="598949" y="4144328"/>
            <a:chExt cx="2317883" cy="1617325"/>
          </a:xfrm>
        </p:grpSpPr>
        <p:sp>
          <p:nvSpPr>
            <p:cNvPr id="9332" name="TextBox 29"/>
            <p:cNvSpPr txBox="1">
              <a:spLocks noChangeArrowheads="1"/>
            </p:cNvSpPr>
            <p:nvPr/>
          </p:nvSpPr>
          <p:spPr bwMode="auto">
            <a:xfrm>
              <a:off x="1077283" y="4438845"/>
              <a:ext cx="1674170" cy="888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>
                  <a:latin typeface="Arial Black" pitchFamily="34" charset="0"/>
                </a:rPr>
                <a:t>F </a:t>
              </a:r>
              <a:r>
                <a:rPr lang="ru-RU" sz="3600">
                  <a:latin typeface="Arial Black" pitchFamily="34" charset="0"/>
                </a:rPr>
                <a:t>:</a:t>
              </a:r>
              <a:r>
                <a:rPr lang="en-US" sz="3600">
                  <a:latin typeface="Arial Black" pitchFamily="34" charset="0"/>
                </a:rPr>
                <a:t> F</a:t>
              </a:r>
              <a:endParaRPr lang="ru-RU" sz="3600">
                <a:latin typeface="Arial Black" pitchFamily="34" charset="0"/>
              </a:endParaRPr>
            </a:p>
          </p:txBody>
        </p:sp>
        <p:sp>
          <p:nvSpPr>
            <p:cNvPr id="31" name="Дуга 30"/>
            <p:cNvSpPr/>
            <p:nvPr/>
          </p:nvSpPr>
          <p:spPr>
            <a:xfrm rot="2133951">
              <a:off x="598949" y="4233816"/>
              <a:ext cx="1275899" cy="1527837"/>
            </a:xfrm>
            <a:prstGeom prst="arc">
              <a:avLst>
                <a:gd name="adj1" fmla="val 14536102"/>
                <a:gd name="adj2" fmla="val 1572888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2" name="Дуга 31"/>
            <p:cNvSpPr/>
            <p:nvPr/>
          </p:nvSpPr>
          <p:spPr>
            <a:xfrm rot="13136040">
              <a:off x="1640933" y="4144328"/>
              <a:ext cx="1275899" cy="1527837"/>
            </a:xfrm>
            <a:prstGeom prst="arc">
              <a:avLst>
                <a:gd name="adj1" fmla="val 14536102"/>
                <a:gd name="adj2" fmla="val 1572888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9236" name="TextBox 32"/>
          <p:cNvSpPr txBox="1">
            <a:spLocks noChangeArrowheads="1"/>
          </p:cNvSpPr>
          <p:nvPr/>
        </p:nvSpPr>
        <p:spPr bwMode="auto">
          <a:xfrm>
            <a:off x="3143250" y="3214688"/>
            <a:ext cx="1357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Arial Black" pitchFamily="34" charset="0"/>
              </a:rPr>
              <a:t>Н</a:t>
            </a:r>
            <a:r>
              <a:rPr lang="en-US" sz="3600">
                <a:latin typeface="Arial Black" pitchFamily="34" charset="0"/>
              </a:rPr>
              <a:t>-F</a:t>
            </a:r>
            <a:endParaRPr lang="ru-RU" sz="3600" baseline="-25000">
              <a:latin typeface="Arial Black" pitchFamily="34" charset="0"/>
            </a:endParaRPr>
          </a:p>
        </p:txBody>
      </p:sp>
      <p:sp>
        <p:nvSpPr>
          <p:cNvPr id="9237" name="TextBox 33"/>
          <p:cNvSpPr txBox="1">
            <a:spLocks noChangeArrowheads="1"/>
          </p:cNvSpPr>
          <p:nvPr/>
        </p:nvSpPr>
        <p:spPr bwMode="auto">
          <a:xfrm>
            <a:off x="3214688" y="2000250"/>
            <a:ext cx="1285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Arial Black" pitchFamily="34" charset="0"/>
              </a:rPr>
              <a:t>Н</a:t>
            </a:r>
            <a:r>
              <a:rPr lang="en-US" sz="3600">
                <a:latin typeface="Arial Black" pitchFamily="34" charset="0"/>
              </a:rPr>
              <a:t>-H</a:t>
            </a:r>
            <a:endParaRPr lang="ru-RU" sz="3600" baseline="-25000">
              <a:latin typeface="Arial Black" pitchFamily="34" charset="0"/>
            </a:endParaRPr>
          </a:p>
        </p:txBody>
      </p:sp>
      <p:sp>
        <p:nvSpPr>
          <p:cNvPr id="9238" name="TextBox 34"/>
          <p:cNvSpPr txBox="1">
            <a:spLocks noChangeArrowheads="1"/>
          </p:cNvSpPr>
          <p:nvPr/>
        </p:nvSpPr>
        <p:spPr bwMode="auto">
          <a:xfrm>
            <a:off x="3143250" y="4500563"/>
            <a:ext cx="1428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Arial Black" pitchFamily="34" charset="0"/>
              </a:rPr>
              <a:t>F-F</a:t>
            </a:r>
            <a:endParaRPr lang="ru-RU" sz="3600" baseline="-25000">
              <a:latin typeface="Arial Black" pitchFamily="34" charset="0"/>
            </a:endParaRPr>
          </a:p>
        </p:txBody>
      </p:sp>
      <p:grpSp>
        <p:nvGrpSpPr>
          <p:cNvPr id="9239" name="Группа 50"/>
          <p:cNvGrpSpPr>
            <a:grpSpLocks/>
          </p:cNvGrpSpPr>
          <p:nvPr/>
        </p:nvGrpSpPr>
        <p:grpSpPr bwMode="auto">
          <a:xfrm>
            <a:off x="5143500" y="2000250"/>
            <a:ext cx="928688" cy="571500"/>
            <a:chOff x="4786314" y="2000240"/>
            <a:chExt cx="928694" cy="571504"/>
          </a:xfrm>
        </p:grpSpPr>
        <p:sp>
          <p:nvSpPr>
            <p:cNvPr id="36" name="Овал 35"/>
            <p:cNvSpPr/>
            <p:nvPr/>
          </p:nvSpPr>
          <p:spPr>
            <a:xfrm>
              <a:off x="4786314" y="2000240"/>
              <a:ext cx="571504" cy="571504"/>
            </a:xfrm>
            <a:prstGeom prst="ellipse">
              <a:avLst/>
            </a:prstGeom>
            <a:solidFill>
              <a:srgbClr val="7030A0">
                <a:alpha val="47000"/>
              </a:srgbClr>
            </a:solidFill>
            <a:ln>
              <a:solidFill>
                <a:srgbClr val="4C216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5143504" y="2000240"/>
              <a:ext cx="571504" cy="571504"/>
            </a:xfrm>
            <a:prstGeom prst="ellipse">
              <a:avLst/>
            </a:prstGeom>
            <a:solidFill>
              <a:srgbClr val="7030A0">
                <a:alpha val="47000"/>
              </a:srgbClr>
            </a:solidFill>
            <a:ln>
              <a:solidFill>
                <a:srgbClr val="4C216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9240" name="TextBox 38"/>
          <p:cNvSpPr txBox="1">
            <a:spLocks noChangeArrowheads="1"/>
          </p:cNvSpPr>
          <p:nvPr/>
        </p:nvSpPr>
        <p:spPr bwMode="auto">
          <a:xfrm>
            <a:off x="5357813" y="2571750"/>
            <a:ext cx="642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 Black" pitchFamily="34" charset="0"/>
              </a:rPr>
              <a:t>s-s</a:t>
            </a:r>
            <a:endParaRPr lang="ru-RU">
              <a:latin typeface="Arial Black" pitchFamily="34" charset="0"/>
            </a:endParaRPr>
          </a:p>
        </p:txBody>
      </p:sp>
      <p:sp>
        <p:nvSpPr>
          <p:cNvPr id="9241" name="TextBox 39"/>
          <p:cNvSpPr txBox="1">
            <a:spLocks noChangeArrowheads="1"/>
          </p:cNvSpPr>
          <p:nvPr/>
        </p:nvSpPr>
        <p:spPr bwMode="auto">
          <a:xfrm>
            <a:off x="5357813" y="3786188"/>
            <a:ext cx="714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 Black" pitchFamily="34" charset="0"/>
              </a:rPr>
              <a:t>s-p</a:t>
            </a:r>
            <a:endParaRPr lang="ru-RU">
              <a:latin typeface="Arial Black" pitchFamily="34" charset="0"/>
            </a:endParaRPr>
          </a:p>
        </p:txBody>
      </p:sp>
      <p:grpSp>
        <p:nvGrpSpPr>
          <p:cNvPr id="9242" name="Группа 42"/>
          <p:cNvGrpSpPr>
            <a:grpSpLocks/>
          </p:cNvGrpSpPr>
          <p:nvPr/>
        </p:nvGrpSpPr>
        <p:grpSpPr bwMode="auto">
          <a:xfrm>
            <a:off x="5572125" y="4572000"/>
            <a:ext cx="974725" cy="412750"/>
            <a:chOff x="5089033" y="5936983"/>
            <a:chExt cx="974545" cy="413321"/>
          </a:xfrm>
        </p:grpSpPr>
        <p:sp>
          <p:nvSpPr>
            <p:cNvPr id="41" name="Капля 40"/>
            <p:cNvSpPr/>
            <p:nvPr/>
          </p:nvSpPr>
          <p:spPr>
            <a:xfrm rot="2620765">
              <a:off x="5089033" y="5936983"/>
              <a:ext cx="395215" cy="413321"/>
            </a:xfrm>
            <a:prstGeom prst="teardrop">
              <a:avLst/>
            </a:prstGeom>
            <a:solidFill>
              <a:srgbClr val="7030A0">
                <a:alpha val="49000"/>
              </a:srgbClr>
            </a:solidFill>
            <a:ln>
              <a:solidFill>
                <a:srgbClr val="4C216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2" name="Капля 41"/>
            <p:cNvSpPr/>
            <p:nvPr/>
          </p:nvSpPr>
          <p:spPr>
            <a:xfrm rot="13862014">
              <a:off x="5659324" y="5934922"/>
              <a:ext cx="395835" cy="412674"/>
            </a:xfrm>
            <a:prstGeom prst="teardrop">
              <a:avLst/>
            </a:prstGeom>
            <a:solidFill>
              <a:srgbClr val="7030A0">
                <a:alpha val="49000"/>
              </a:srgbClr>
            </a:solidFill>
            <a:ln>
              <a:solidFill>
                <a:srgbClr val="4C216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9243" name="Группа 51"/>
          <p:cNvGrpSpPr>
            <a:grpSpLocks/>
          </p:cNvGrpSpPr>
          <p:nvPr/>
        </p:nvGrpSpPr>
        <p:grpSpPr bwMode="auto">
          <a:xfrm>
            <a:off x="5000625" y="3214688"/>
            <a:ext cx="1331913" cy="571500"/>
            <a:chOff x="4786314" y="3214686"/>
            <a:chExt cx="1331735" cy="571504"/>
          </a:xfrm>
        </p:grpSpPr>
        <p:sp>
          <p:nvSpPr>
            <p:cNvPr id="38" name="Овал 37"/>
            <p:cNvSpPr/>
            <p:nvPr/>
          </p:nvSpPr>
          <p:spPr>
            <a:xfrm>
              <a:off x="4786314" y="3214686"/>
              <a:ext cx="571424" cy="571504"/>
            </a:xfrm>
            <a:prstGeom prst="ellipse">
              <a:avLst/>
            </a:prstGeom>
            <a:solidFill>
              <a:srgbClr val="7030A0">
                <a:alpha val="47000"/>
              </a:srgbClr>
            </a:solidFill>
            <a:ln>
              <a:solidFill>
                <a:srgbClr val="4C216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9325" name="Группа 43"/>
            <p:cNvGrpSpPr>
              <a:grpSpLocks/>
            </p:cNvGrpSpPr>
            <p:nvPr/>
          </p:nvGrpSpPr>
          <p:grpSpPr bwMode="auto">
            <a:xfrm>
              <a:off x="5143504" y="3286124"/>
              <a:ext cx="974545" cy="413321"/>
              <a:chOff x="5089033" y="5936983"/>
              <a:chExt cx="974545" cy="413321"/>
            </a:xfrm>
          </p:grpSpPr>
          <p:sp>
            <p:nvSpPr>
              <p:cNvPr id="45" name="Капля 44"/>
              <p:cNvSpPr/>
              <p:nvPr/>
            </p:nvSpPr>
            <p:spPr>
              <a:xfrm rot="2620765">
                <a:off x="5088983" y="5936982"/>
                <a:ext cx="395234" cy="412753"/>
              </a:xfrm>
              <a:prstGeom prst="teardrop">
                <a:avLst/>
              </a:prstGeom>
              <a:solidFill>
                <a:srgbClr val="7030A0">
                  <a:alpha val="49000"/>
                </a:srgbClr>
              </a:solidFill>
              <a:ln>
                <a:solidFill>
                  <a:srgbClr val="4C216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46" name="Капля 45"/>
              <p:cNvSpPr/>
              <p:nvPr/>
            </p:nvSpPr>
            <p:spPr>
              <a:xfrm rot="13862014">
                <a:off x="5659585" y="5934630"/>
                <a:ext cx="395291" cy="412695"/>
              </a:xfrm>
              <a:prstGeom prst="teardrop">
                <a:avLst/>
              </a:prstGeom>
              <a:solidFill>
                <a:srgbClr val="7030A0">
                  <a:alpha val="49000"/>
                </a:srgbClr>
              </a:solidFill>
              <a:ln>
                <a:solidFill>
                  <a:srgbClr val="4C216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</p:grpSp>
      <p:grpSp>
        <p:nvGrpSpPr>
          <p:cNvPr id="9244" name="Группа 46"/>
          <p:cNvGrpSpPr>
            <a:grpSpLocks/>
          </p:cNvGrpSpPr>
          <p:nvPr/>
        </p:nvGrpSpPr>
        <p:grpSpPr bwMode="auto">
          <a:xfrm>
            <a:off x="4786313" y="4572000"/>
            <a:ext cx="974725" cy="412750"/>
            <a:chOff x="5089033" y="5936983"/>
            <a:chExt cx="974545" cy="413321"/>
          </a:xfrm>
        </p:grpSpPr>
        <p:sp>
          <p:nvSpPr>
            <p:cNvPr id="48" name="Капля 47"/>
            <p:cNvSpPr/>
            <p:nvPr/>
          </p:nvSpPr>
          <p:spPr>
            <a:xfrm rot="2620765">
              <a:off x="5089033" y="5936983"/>
              <a:ext cx="395214" cy="413321"/>
            </a:xfrm>
            <a:prstGeom prst="teardrop">
              <a:avLst/>
            </a:prstGeom>
            <a:solidFill>
              <a:srgbClr val="7030A0">
                <a:alpha val="49000"/>
              </a:srgbClr>
            </a:solidFill>
            <a:ln>
              <a:solidFill>
                <a:srgbClr val="4C216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9" name="Капля 48"/>
            <p:cNvSpPr/>
            <p:nvPr/>
          </p:nvSpPr>
          <p:spPr>
            <a:xfrm rot="13862014">
              <a:off x="5659324" y="5934922"/>
              <a:ext cx="395835" cy="412674"/>
            </a:xfrm>
            <a:prstGeom prst="teardrop">
              <a:avLst/>
            </a:prstGeom>
            <a:solidFill>
              <a:srgbClr val="7030A0">
                <a:alpha val="49000"/>
              </a:srgbClr>
            </a:solidFill>
            <a:ln>
              <a:solidFill>
                <a:srgbClr val="4C216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9245" name="TextBox 49"/>
          <p:cNvSpPr txBox="1">
            <a:spLocks noChangeArrowheads="1"/>
          </p:cNvSpPr>
          <p:nvPr/>
        </p:nvSpPr>
        <p:spPr bwMode="auto">
          <a:xfrm>
            <a:off x="5214938" y="5000625"/>
            <a:ext cx="714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 Black" pitchFamily="34" charset="0"/>
              </a:rPr>
              <a:t>p-p</a:t>
            </a:r>
            <a:endParaRPr lang="ru-RU">
              <a:latin typeface="Arial Black" pitchFamily="34" charset="0"/>
            </a:endParaRPr>
          </a:p>
        </p:txBody>
      </p:sp>
      <p:grpSp>
        <p:nvGrpSpPr>
          <p:cNvPr id="9246" name="Группа 55"/>
          <p:cNvGrpSpPr>
            <a:grpSpLocks/>
          </p:cNvGrpSpPr>
          <p:nvPr/>
        </p:nvGrpSpPr>
        <p:grpSpPr bwMode="auto">
          <a:xfrm>
            <a:off x="7643813" y="2571750"/>
            <a:ext cx="285750" cy="285750"/>
            <a:chOff x="5143504" y="6000768"/>
            <a:chExt cx="285752" cy="286546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5143504" y="6000768"/>
              <a:ext cx="285752" cy="28654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55" name="Прямая со стрелкой 54"/>
            <p:cNvCxnSpPr>
              <a:stCxn id="53" idx="2"/>
              <a:endCxn id="53" idx="0"/>
            </p:cNvCxnSpPr>
            <p:nvPr/>
          </p:nvCxnSpPr>
          <p:spPr>
            <a:xfrm rot="5400000" flipH="1">
              <a:off x="5143107" y="6142453"/>
              <a:ext cx="286546" cy="317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47" name="Группа 56"/>
          <p:cNvGrpSpPr>
            <a:grpSpLocks/>
          </p:cNvGrpSpPr>
          <p:nvPr/>
        </p:nvGrpSpPr>
        <p:grpSpPr bwMode="auto">
          <a:xfrm rot="10800000">
            <a:off x="7643813" y="1857375"/>
            <a:ext cx="285750" cy="285750"/>
            <a:chOff x="5143504" y="6000768"/>
            <a:chExt cx="285752" cy="286546"/>
          </a:xfrm>
        </p:grpSpPr>
        <p:sp>
          <p:nvSpPr>
            <p:cNvPr id="58" name="Прямоугольник 57"/>
            <p:cNvSpPr/>
            <p:nvPr/>
          </p:nvSpPr>
          <p:spPr>
            <a:xfrm>
              <a:off x="5143504" y="6000768"/>
              <a:ext cx="285752" cy="28654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59" name="Прямая со стрелкой 58"/>
            <p:cNvCxnSpPr>
              <a:stCxn id="58" idx="2"/>
              <a:endCxn id="58" idx="0"/>
            </p:cNvCxnSpPr>
            <p:nvPr/>
          </p:nvCxnSpPr>
          <p:spPr>
            <a:xfrm rot="5400000" flipH="1">
              <a:off x="5143107" y="6142454"/>
              <a:ext cx="286546" cy="317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48" name="Группа 59"/>
          <p:cNvGrpSpPr>
            <a:grpSpLocks/>
          </p:cNvGrpSpPr>
          <p:nvPr/>
        </p:nvGrpSpPr>
        <p:grpSpPr bwMode="auto">
          <a:xfrm>
            <a:off x="7858125" y="3000375"/>
            <a:ext cx="285750" cy="285750"/>
            <a:chOff x="5143504" y="6000768"/>
            <a:chExt cx="285752" cy="286546"/>
          </a:xfrm>
        </p:grpSpPr>
        <p:sp>
          <p:nvSpPr>
            <p:cNvPr id="61" name="Прямоугольник 60"/>
            <p:cNvSpPr/>
            <p:nvPr/>
          </p:nvSpPr>
          <p:spPr>
            <a:xfrm>
              <a:off x="5143504" y="6000768"/>
              <a:ext cx="285752" cy="28654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62" name="Прямая со стрелкой 61"/>
            <p:cNvCxnSpPr>
              <a:stCxn id="61" idx="2"/>
              <a:endCxn id="61" idx="0"/>
            </p:cNvCxnSpPr>
            <p:nvPr/>
          </p:nvCxnSpPr>
          <p:spPr>
            <a:xfrm rot="5400000" flipH="1">
              <a:off x="5143108" y="6142453"/>
              <a:ext cx="286546" cy="317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49" name="TextBox 86"/>
          <p:cNvSpPr txBox="1">
            <a:spLocks noChangeArrowheads="1"/>
          </p:cNvSpPr>
          <p:nvPr/>
        </p:nvSpPr>
        <p:spPr bwMode="auto">
          <a:xfrm>
            <a:off x="7286625" y="2928938"/>
            <a:ext cx="714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 Black" pitchFamily="34" charset="0"/>
              </a:rPr>
              <a:t>H</a:t>
            </a:r>
            <a:endParaRPr lang="ru-RU" sz="2000">
              <a:latin typeface="Arial Black" pitchFamily="34" charset="0"/>
            </a:endParaRPr>
          </a:p>
        </p:txBody>
      </p:sp>
      <p:grpSp>
        <p:nvGrpSpPr>
          <p:cNvPr id="9250" name="Группа 91"/>
          <p:cNvGrpSpPr>
            <a:grpSpLocks/>
          </p:cNvGrpSpPr>
          <p:nvPr/>
        </p:nvGrpSpPr>
        <p:grpSpPr bwMode="auto">
          <a:xfrm>
            <a:off x="6643688" y="3643313"/>
            <a:ext cx="1500187" cy="652462"/>
            <a:chOff x="6643702" y="3643314"/>
            <a:chExt cx="1500198" cy="652466"/>
          </a:xfrm>
        </p:grpSpPr>
        <p:grpSp>
          <p:nvGrpSpPr>
            <p:cNvPr id="9296" name="Группа 70"/>
            <p:cNvGrpSpPr>
              <a:grpSpLocks/>
            </p:cNvGrpSpPr>
            <p:nvPr/>
          </p:nvGrpSpPr>
          <p:grpSpPr bwMode="auto">
            <a:xfrm>
              <a:off x="7572396" y="3714752"/>
              <a:ext cx="285752" cy="295276"/>
              <a:chOff x="6500826" y="6072206"/>
              <a:chExt cx="285752" cy="295276"/>
            </a:xfrm>
          </p:grpSpPr>
          <p:sp>
            <p:nvSpPr>
              <p:cNvPr id="67" name="Прямоугольник 66"/>
              <p:cNvSpPr/>
              <p:nvPr/>
            </p:nvSpPr>
            <p:spPr>
              <a:xfrm>
                <a:off x="6500826" y="6072205"/>
                <a:ext cx="285752" cy="28575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68" name="Прямая со стрелкой 67"/>
              <p:cNvCxnSpPr/>
              <p:nvPr/>
            </p:nvCxnSpPr>
            <p:spPr>
              <a:xfrm rot="5400000" flipH="1">
                <a:off x="6430183" y="6214287"/>
                <a:ext cx="285752" cy="1587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Прямая со стрелкой 68"/>
              <p:cNvCxnSpPr/>
              <p:nvPr/>
            </p:nvCxnSpPr>
            <p:spPr>
              <a:xfrm rot="16200000" flipH="1">
                <a:off x="6572265" y="6215081"/>
                <a:ext cx="295277" cy="9525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97" name="Группа 71"/>
            <p:cNvGrpSpPr>
              <a:grpSpLocks/>
            </p:cNvGrpSpPr>
            <p:nvPr/>
          </p:nvGrpSpPr>
          <p:grpSpPr bwMode="auto">
            <a:xfrm>
              <a:off x="7286644" y="3714752"/>
              <a:ext cx="285752" cy="295276"/>
              <a:chOff x="6500826" y="6072206"/>
              <a:chExt cx="285752" cy="295276"/>
            </a:xfrm>
          </p:grpSpPr>
          <p:sp>
            <p:nvSpPr>
              <p:cNvPr id="73" name="Прямоугольник 72"/>
              <p:cNvSpPr/>
              <p:nvPr/>
            </p:nvSpPr>
            <p:spPr>
              <a:xfrm>
                <a:off x="6500826" y="6072205"/>
                <a:ext cx="285752" cy="28575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74" name="Прямая со стрелкой 73"/>
              <p:cNvCxnSpPr/>
              <p:nvPr/>
            </p:nvCxnSpPr>
            <p:spPr>
              <a:xfrm rot="5400000" flipH="1">
                <a:off x="6430183" y="6214287"/>
                <a:ext cx="285752" cy="1587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 стрелкой 74"/>
              <p:cNvCxnSpPr/>
              <p:nvPr/>
            </p:nvCxnSpPr>
            <p:spPr>
              <a:xfrm rot="16200000" flipH="1">
                <a:off x="6572265" y="6215081"/>
                <a:ext cx="295277" cy="9525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98" name="Группа 75"/>
            <p:cNvGrpSpPr>
              <a:grpSpLocks/>
            </p:cNvGrpSpPr>
            <p:nvPr/>
          </p:nvGrpSpPr>
          <p:grpSpPr bwMode="auto">
            <a:xfrm>
              <a:off x="7000892" y="3714752"/>
              <a:ext cx="285752" cy="295276"/>
              <a:chOff x="6500826" y="6072206"/>
              <a:chExt cx="285752" cy="295276"/>
            </a:xfrm>
          </p:grpSpPr>
          <p:sp>
            <p:nvSpPr>
              <p:cNvPr id="77" name="Прямоугольник 76"/>
              <p:cNvSpPr/>
              <p:nvPr/>
            </p:nvSpPr>
            <p:spPr>
              <a:xfrm>
                <a:off x="6500826" y="6072205"/>
                <a:ext cx="285752" cy="28575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78" name="Прямая со стрелкой 77"/>
              <p:cNvCxnSpPr/>
              <p:nvPr/>
            </p:nvCxnSpPr>
            <p:spPr>
              <a:xfrm rot="5400000" flipH="1">
                <a:off x="6430183" y="6214287"/>
                <a:ext cx="285752" cy="1587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Прямая со стрелкой 78"/>
              <p:cNvCxnSpPr/>
              <p:nvPr/>
            </p:nvCxnSpPr>
            <p:spPr>
              <a:xfrm rot="16200000" flipH="1">
                <a:off x="6572265" y="6215081"/>
                <a:ext cx="295277" cy="9525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99" name="Группа 79"/>
            <p:cNvGrpSpPr>
              <a:grpSpLocks/>
            </p:cNvGrpSpPr>
            <p:nvPr/>
          </p:nvGrpSpPr>
          <p:grpSpPr bwMode="auto">
            <a:xfrm>
              <a:off x="7000892" y="4000504"/>
              <a:ext cx="285752" cy="295276"/>
              <a:chOff x="6500826" y="6072206"/>
              <a:chExt cx="285752" cy="295276"/>
            </a:xfrm>
          </p:grpSpPr>
          <p:sp>
            <p:nvSpPr>
              <p:cNvPr id="81" name="Прямоугольник 80"/>
              <p:cNvSpPr/>
              <p:nvPr/>
            </p:nvSpPr>
            <p:spPr>
              <a:xfrm>
                <a:off x="6500826" y="6072205"/>
                <a:ext cx="285752" cy="28575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82" name="Прямая со стрелкой 81"/>
              <p:cNvCxnSpPr/>
              <p:nvPr/>
            </p:nvCxnSpPr>
            <p:spPr>
              <a:xfrm rot="5400000" flipH="1">
                <a:off x="6430183" y="6214287"/>
                <a:ext cx="285752" cy="1587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 стрелкой 82"/>
              <p:cNvCxnSpPr/>
              <p:nvPr/>
            </p:nvCxnSpPr>
            <p:spPr>
              <a:xfrm rot="16200000" flipH="1">
                <a:off x="6572265" y="6215081"/>
                <a:ext cx="295277" cy="9525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00" name="Группа 83"/>
            <p:cNvGrpSpPr>
              <a:grpSpLocks/>
            </p:cNvGrpSpPr>
            <p:nvPr/>
          </p:nvGrpSpPr>
          <p:grpSpPr bwMode="auto">
            <a:xfrm rot="10800000">
              <a:off x="7858148" y="3714752"/>
              <a:ext cx="285752" cy="286546"/>
              <a:chOff x="5143504" y="6000768"/>
              <a:chExt cx="285752" cy="286546"/>
            </a:xfrm>
          </p:grpSpPr>
          <p:sp>
            <p:nvSpPr>
              <p:cNvPr id="85" name="Прямоугольник 84"/>
              <p:cNvSpPr/>
              <p:nvPr/>
            </p:nvSpPr>
            <p:spPr>
              <a:xfrm>
                <a:off x="5143504" y="5998388"/>
                <a:ext cx="285752" cy="28575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86" name="Прямая со стрелкой 85"/>
              <p:cNvCxnSpPr>
                <a:stCxn id="85" idx="2"/>
                <a:endCxn id="85" idx="0"/>
              </p:cNvCxnSpPr>
              <p:nvPr/>
            </p:nvCxnSpPr>
            <p:spPr>
              <a:xfrm rot="5400000" flipH="1">
                <a:off x="5143503" y="6141264"/>
                <a:ext cx="285752" cy="3175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301" name="TextBox 87"/>
            <p:cNvSpPr txBox="1">
              <a:spLocks noChangeArrowheads="1"/>
            </p:cNvSpPr>
            <p:nvPr/>
          </p:nvSpPr>
          <p:spPr bwMode="auto">
            <a:xfrm>
              <a:off x="6643702" y="3643314"/>
              <a:ext cx="35719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>
                  <a:latin typeface="Arial Black" pitchFamily="34" charset="0"/>
                </a:rPr>
                <a:t>F</a:t>
              </a:r>
              <a:endParaRPr lang="ru-RU" sz="2000">
                <a:latin typeface="Arial Black" pitchFamily="34" charset="0"/>
              </a:endParaRPr>
            </a:p>
          </p:txBody>
        </p:sp>
      </p:grpSp>
      <p:cxnSp>
        <p:nvCxnSpPr>
          <p:cNvPr id="90" name="Прямая соединительная линия 89"/>
          <p:cNvCxnSpPr>
            <a:stCxn id="58" idx="0"/>
            <a:endCxn id="53" idx="0"/>
          </p:cNvCxnSpPr>
          <p:nvPr/>
        </p:nvCxnSpPr>
        <p:spPr>
          <a:xfrm rot="5400000">
            <a:off x="7573963" y="2357438"/>
            <a:ext cx="427037" cy="158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rot="5400000">
            <a:off x="7787481" y="3499644"/>
            <a:ext cx="428625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53" name="Группа 92"/>
          <p:cNvGrpSpPr>
            <a:grpSpLocks/>
          </p:cNvGrpSpPr>
          <p:nvPr/>
        </p:nvGrpSpPr>
        <p:grpSpPr bwMode="auto">
          <a:xfrm>
            <a:off x="6786563" y="5500688"/>
            <a:ext cx="1500187" cy="652462"/>
            <a:chOff x="6643702" y="3643314"/>
            <a:chExt cx="1500198" cy="652466"/>
          </a:xfrm>
        </p:grpSpPr>
        <p:grpSp>
          <p:nvGrpSpPr>
            <p:cNvPr id="9276" name="Группа 70"/>
            <p:cNvGrpSpPr>
              <a:grpSpLocks/>
            </p:cNvGrpSpPr>
            <p:nvPr/>
          </p:nvGrpSpPr>
          <p:grpSpPr bwMode="auto">
            <a:xfrm>
              <a:off x="7572396" y="3714752"/>
              <a:ext cx="285752" cy="295276"/>
              <a:chOff x="6500826" y="6072206"/>
              <a:chExt cx="285752" cy="295276"/>
            </a:xfrm>
          </p:grpSpPr>
          <p:sp>
            <p:nvSpPr>
              <p:cNvPr id="111" name="Прямоугольник 110"/>
              <p:cNvSpPr/>
              <p:nvPr/>
            </p:nvSpPr>
            <p:spPr>
              <a:xfrm>
                <a:off x="6500826" y="6072205"/>
                <a:ext cx="285752" cy="28575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12" name="Прямая со стрелкой 111"/>
              <p:cNvCxnSpPr/>
              <p:nvPr/>
            </p:nvCxnSpPr>
            <p:spPr>
              <a:xfrm rot="5400000" flipH="1">
                <a:off x="6430183" y="6214287"/>
                <a:ext cx="285752" cy="1587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Прямая со стрелкой 112"/>
              <p:cNvCxnSpPr/>
              <p:nvPr/>
            </p:nvCxnSpPr>
            <p:spPr>
              <a:xfrm rot="16200000" flipH="1">
                <a:off x="6572265" y="6215081"/>
                <a:ext cx="295277" cy="9525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77" name="Группа 71"/>
            <p:cNvGrpSpPr>
              <a:grpSpLocks/>
            </p:cNvGrpSpPr>
            <p:nvPr/>
          </p:nvGrpSpPr>
          <p:grpSpPr bwMode="auto">
            <a:xfrm>
              <a:off x="7286644" y="3714752"/>
              <a:ext cx="285752" cy="295276"/>
              <a:chOff x="6500826" y="6072206"/>
              <a:chExt cx="285752" cy="295276"/>
            </a:xfrm>
          </p:grpSpPr>
          <p:sp>
            <p:nvSpPr>
              <p:cNvPr id="108" name="Прямоугольник 107"/>
              <p:cNvSpPr/>
              <p:nvPr/>
            </p:nvSpPr>
            <p:spPr>
              <a:xfrm>
                <a:off x="6500826" y="6072205"/>
                <a:ext cx="285752" cy="28575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09" name="Прямая со стрелкой 108"/>
              <p:cNvCxnSpPr/>
              <p:nvPr/>
            </p:nvCxnSpPr>
            <p:spPr>
              <a:xfrm rot="5400000" flipH="1">
                <a:off x="6430183" y="6214287"/>
                <a:ext cx="285752" cy="1587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Прямая со стрелкой 109"/>
              <p:cNvCxnSpPr/>
              <p:nvPr/>
            </p:nvCxnSpPr>
            <p:spPr>
              <a:xfrm rot="16200000" flipH="1">
                <a:off x="6572265" y="6215081"/>
                <a:ext cx="295277" cy="9525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78" name="Группа 75"/>
            <p:cNvGrpSpPr>
              <a:grpSpLocks/>
            </p:cNvGrpSpPr>
            <p:nvPr/>
          </p:nvGrpSpPr>
          <p:grpSpPr bwMode="auto">
            <a:xfrm>
              <a:off x="7000892" y="3714752"/>
              <a:ext cx="285752" cy="295276"/>
              <a:chOff x="6500826" y="6072206"/>
              <a:chExt cx="285752" cy="295276"/>
            </a:xfrm>
          </p:grpSpPr>
          <p:sp>
            <p:nvSpPr>
              <p:cNvPr id="105" name="Прямоугольник 104"/>
              <p:cNvSpPr/>
              <p:nvPr/>
            </p:nvSpPr>
            <p:spPr>
              <a:xfrm>
                <a:off x="6500826" y="6072205"/>
                <a:ext cx="285752" cy="28575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06" name="Прямая со стрелкой 105"/>
              <p:cNvCxnSpPr/>
              <p:nvPr/>
            </p:nvCxnSpPr>
            <p:spPr>
              <a:xfrm rot="5400000" flipH="1">
                <a:off x="6430183" y="6214287"/>
                <a:ext cx="285752" cy="1587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Прямая со стрелкой 106"/>
              <p:cNvCxnSpPr/>
              <p:nvPr/>
            </p:nvCxnSpPr>
            <p:spPr>
              <a:xfrm rot="16200000" flipH="1">
                <a:off x="6572265" y="6215081"/>
                <a:ext cx="295277" cy="9525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79" name="Группа 79"/>
            <p:cNvGrpSpPr>
              <a:grpSpLocks/>
            </p:cNvGrpSpPr>
            <p:nvPr/>
          </p:nvGrpSpPr>
          <p:grpSpPr bwMode="auto">
            <a:xfrm>
              <a:off x="7000892" y="4000504"/>
              <a:ext cx="285752" cy="295276"/>
              <a:chOff x="6500826" y="6072206"/>
              <a:chExt cx="285752" cy="295276"/>
            </a:xfrm>
          </p:grpSpPr>
          <p:sp>
            <p:nvSpPr>
              <p:cNvPr id="102" name="Прямоугольник 101"/>
              <p:cNvSpPr/>
              <p:nvPr/>
            </p:nvSpPr>
            <p:spPr>
              <a:xfrm>
                <a:off x="6500826" y="6072205"/>
                <a:ext cx="285752" cy="28575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03" name="Прямая со стрелкой 102"/>
              <p:cNvCxnSpPr/>
              <p:nvPr/>
            </p:nvCxnSpPr>
            <p:spPr>
              <a:xfrm rot="5400000" flipH="1">
                <a:off x="6430183" y="6214287"/>
                <a:ext cx="285752" cy="1587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Прямая со стрелкой 103"/>
              <p:cNvCxnSpPr/>
              <p:nvPr/>
            </p:nvCxnSpPr>
            <p:spPr>
              <a:xfrm rot="16200000" flipH="1">
                <a:off x="6572265" y="6215081"/>
                <a:ext cx="295277" cy="9525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80" name="Группа 83"/>
            <p:cNvGrpSpPr>
              <a:grpSpLocks/>
            </p:cNvGrpSpPr>
            <p:nvPr/>
          </p:nvGrpSpPr>
          <p:grpSpPr bwMode="auto">
            <a:xfrm rot="10800000">
              <a:off x="7858148" y="3715546"/>
              <a:ext cx="285752" cy="286546"/>
              <a:chOff x="5143504" y="5999974"/>
              <a:chExt cx="285752" cy="286546"/>
            </a:xfrm>
          </p:grpSpPr>
          <p:sp>
            <p:nvSpPr>
              <p:cNvPr id="100" name="Прямоугольник 99"/>
              <p:cNvSpPr/>
              <p:nvPr/>
            </p:nvSpPr>
            <p:spPr>
              <a:xfrm>
                <a:off x="5143504" y="5999975"/>
                <a:ext cx="285752" cy="28575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01" name="Прямая со стрелкой 100"/>
              <p:cNvCxnSpPr>
                <a:stCxn id="100" idx="0"/>
                <a:endCxn id="100" idx="2"/>
              </p:cNvCxnSpPr>
              <p:nvPr/>
            </p:nvCxnSpPr>
            <p:spPr>
              <a:xfrm rot="16200000" flipH="1">
                <a:off x="5143503" y="6141264"/>
                <a:ext cx="285752" cy="3175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281" name="TextBox 98"/>
            <p:cNvSpPr txBox="1">
              <a:spLocks noChangeArrowheads="1"/>
            </p:cNvSpPr>
            <p:nvPr/>
          </p:nvSpPr>
          <p:spPr bwMode="auto">
            <a:xfrm>
              <a:off x="6643702" y="3643314"/>
              <a:ext cx="35719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>
                  <a:latin typeface="Arial Black" pitchFamily="34" charset="0"/>
                </a:rPr>
                <a:t>F</a:t>
              </a:r>
              <a:endParaRPr lang="ru-RU" sz="2000">
                <a:latin typeface="Arial Black" pitchFamily="34" charset="0"/>
              </a:endParaRPr>
            </a:p>
          </p:txBody>
        </p:sp>
      </p:grpSp>
      <p:grpSp>
        <p:nvGrpSpPr>
          <p:cNvPr id="9254" name="Группа 113"/>
          <p:cNvGrpSpPr>
            <a:grpSpLocks/>
          </p:cNvGrpSpPr>
          <p:nvPr/>
        </p:nvGrpSpPr>
        <p:grpSpPr bwMode="auto">
          <a:xfrm>
            <a:off x="6786563" y="4572000"/>
            <a:ext cx="1500187" cy="652463"/>
            <a:chOff x="6643702" y="3643314"/>
            <a:chExt cx="1500198" cy="652466"/>
          </a:xfrm>
        </p:grpSpPr>
        <p:grpSp>
          <p:nvGrpSpPr>
            <p:cNvPr id="9256" name="Группа 70"/>
            <p:cNvGrpSpPr>
              <a:grpSpLocks/>
            </p:cNvGrpSpPr>
            <p:nvPr/>
          </p:nvGrpSpPr>
          <p:grpSpPr bwMode="auto">
            <a:xfrm>
              <a:off x="7572396" y="3714752"/>
              <a:ext cx="285752" cy="295276"/>
              <a:chOff x="6500826" y="6072206"/>
              <a:chExt cx="285752" cy="295276"/>
            </a:xfrm>
          </p:grpSpPr>
          <p:sp>
            <p:nvSpPr>
              <p:cNvPr id="132" name="Прямоугольник 131"/>
              <p:cNvSpPr/>
              <p:nvPr/>
            </p:nvSpPr>
            <p:spPr>
              <a:xfrm>
                <a:off x="6500826" y="6072206"/>
                <a:ext cx="285752" cy="28575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33" name="Прямая со стрелкой 132"/>
              <p:cNvCxnSpPr/>
              <p:nvPr/>
            </p:nvCxnSpPr>
            <p:spPr>
              <a:xfrm rot="5400000" flipH="1">
                <a:off x="6430183" y="6214287"/>
                <a:ext cx="285751" cy="1587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Прямая со стрелкой 133"/>
              <p:cNvCxnSpPr/>
              <p:nvPr/>
            </p:nvCxnSpPr>
            <p:spPr>
              <a:xfrm rot="16200000" flipH="1">
                <a:off x="6572265" y="6215081"/>
                <a:ext cx="295276" cy="9525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57" name="Группа 71"/>
            <p:cNvGrpSpPr>
              <a:grpSpLocks/>
            </p:cNvGrpSpPr>
            <p:nvPr/>
          </p:nvGrpSpPr>
          <p:grpSpPr bwMode="auto">
            <a:xfrm>
              <a:off x="7286644" y="3714752"/>
              <a:ext cx="285752" cy="295276"/>
              <a:chOff x="6500826" y="6072206"/>
              <a:chExt cx="285752" cy="295276"/>
            </a:xfrm>
          </p:grpSpPr>
          <p:sp>
            <p:nvSpPr>
              <p:cNvPr id="129" name="Прямоугольник 128"/>
              <p:cNvSpPr/>
              <p:nvPr/>
            </p:nvSpPr>
            <p:spPr>
              <a:xfrm>
                <a:off x="6500826" y="6072206"/>
                <a:ext cx="285752" cy="28575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30" name="Прямая со стрелкой 129"/>
              <p:cNvCxnSpPr/>
              <p:nvPr/>
            </p:nvCxnSpPr>
            <p:spPr>
              <a:xfrm rot="5400000" flipH="1">
                <a:off x="6430183" y="6214287"/>
                <a:ext cx="285751" cy="1587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Прямая со стрелкой 130"/>
              <p:cNvCxnSpPr/>
              <p:nvPr/>
            </p:nvCxnSpPr>
            <p:spPr>
              <a:xfrm rot="16200000" flipH="1">
                <a:off x="6572265" y="6215081"/>
                <a:ext cx="295276" cy="9525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58" name="Группа 75"/>
            <p:cNvGrpSpPr>
              <a:grpSpLocks/>
            </p:cNvGrpSpPr>
            <p:nvPr/>
          </p:nvGrpSpPr>
          <p:grpSpPr bwMode="auto">
            <a:xfrm>
              <a:off x="7000892" y="3714752"/>
              <a:ext cx="285752" cy="295276"/>
              <a:chOff x="6500826" y="6072206"/>
              <a:chExt cx="285752" cy="295276"/>
            </a:xfrm>
          </p:grpSpPr>
          <p:sp>
            <p:nvSpPr>
              <p:cNvPr id="126" name="Прямоугольник 125"/>
              <p:cNvSpPr/>
              <p:nvPr/>
            </p:nvSpPr>
            <p:spPr>
              <a:xfrm>
                <a:off x="6500826" y="6072206"/>
                <a:ext cx="285752" cy="28575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27" name="Прямая со стрелкой 126"/>
              <p:cNvCxnSpPr/>
              <p:nvPr/>
            </p:nvCxnSpPr>
            <p:spPr>
              <a:xfrm rot="5400000" flipH="1">
                <a:off x="6430183" y="6214287"/>
                <a:ext cx="285751" cy="1587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Прямая со стрелкой 127"/>
              <p:cNvCxnSpPr/>
              <p:nvPr/>
            </p:nvCxnSpPr>
            <p:spPr>
              <a:xfrm rot="16200000" flipH="1">
                <a:off x="6572265" y="6215081"/>
                <a:ext cx="295276" cy="9525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59" name="Группа 79"/>
            <p:cNvGrpSpPr>
              <a:grpSpLocks/>
            </p:cNvGrpSpPr>
            <p:nvPr/>
          </p:nvGrpSpPr>
          <p:grpSpPr bwMode="auto">
            <a:xfrm>
              <a:off x="7000892" y="4000504"/>
              <a:ext cx="285752" cy="295276"/>
              <a:chOff x="6500826" y="6072206"/>
              <a:chExt cx="285752" cy="295276"/>
            </a:xfrm>
          </p:grpSpPr>
          <p:sp>
            <p:nvSpPr>
              <p:cNvPr id="123" name="Прямоугольник 122"/>
              <p:cNvSpPr/>
              <p:nvPr/>
            </p:nvSpPr>
            <p:spPr>
              <a:xfrm>
                <a:off x="6500826" y="6072206"/>
                <a:ext cx="285752" cy="28575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24" name="Прямая со стрелкой 123"/>
              <p:cNvCxnSpPr/>
              <p:nvPr/>
            </p:nvCxnSpPr>
            <p:spPr>
              <a:xfrm rot="5400000" flipH="1">
                <a:off x="6430183" y="6214287"/>
                <a:ext cx="285751" cy="1587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Прямая со стрелкой 124"/>
              <p:cNvCxnSpPr/>
              <p:nvPr/>
            </p:nvCxnSpPr>
            <p:spPr>
              <a:xfrm rot="16200000" flipH="1">
                <a:off x="6572265" y="6215081"/>
                <a:ext cx="295276" cy="9525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60" name="Группа 83"/>
            <p:cNvGrpSpPr>
              <a:grpSpLocks/>
            </p:cNvGrpSpPr>
            <p:nvPr/>
          </p:nvGrpSpPr>
          <p:grpSpPr bwMode="auto">
            <a:xfrm rot="10800000">
              <a:off x="7858148" y="3714752"/>
              <a:ext cx="285752" cy="286546"/>
              <a:chOff x="5143504" y="6000768"/>
              <a:chExt cx="285752" cy="286546"/>
            </a:xfrm>
          </p:grpSpPr>
          <p:sp>
            <p:nvSpPr>
              <p:cNvPr id="121" name="Прямоугольник 120"/>
              <p:cNvSpPr/>
              <p:nvPr/>
            </p:nvSpPr>
            <p:spPr>
              <a:xfrm>
                <a:off x="5143504" y="5998388"/>
                <a:ext cx="285752" cy="28575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22" name="Прямая со стрелкой 121"/>
              <p:cNvCxnSpPr>
                <a:stCxn id="121" idx="2"/>
                <a:endCxn id="121" idx="0"/>
              </p:cNvCxnSpPr>
              <p:nvPr/>
            </p:nvCxnSpPr>
            <p:spPr>
              <a:xfrm rot="5400000" flipH="1">
                <a:off x="5143504" y="6141264"/>
                <a:ext cx="285751" cy="3175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261" name="TextBox 119"/>
            <p:cNvSpPr txBox="1">
              <a:spLocks noChangeArrowheads="1"/>
            </p:cNvSpPr>
            <p:nvPr/>
          </p:nvSpPr>
          <p:spPr bwMode="auto">
            <a:xfrm>
              <a:off x="6643702" y="3643314"/>
              <a:ext cx="35719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>
                  <a:latin typeface="Arial Black" pitchFamily="34" charset="0"/>
                </a:rPr>
                <a:t>F</a:t>
              </a:r>
              <a:endParaRPr lang="ru-RU" sz="2000">
                <a:latin typeface="Arial Black" pitchFamily="34" charset="0"/>
              </a:endParaRPr>
            </a:p>
          </p:txBody>
        </p:sp>
      </p:grpSp>
      <p:cxnSp>
        <p:nvCxnSpPr>
          <p:cNvPr id="138" name="Прямая соединительная линия 137"/>
          <p:cNvCxnSpPr>
            <a:stCxn id="121" idx="0"/>
            <a:endCxn id="100" idx="2"/>
          </p:cNvCxnSpPr>
          <p:nvPr/>
        </p:nvCxnSpPr>
        <p:spPr>
          <a:xfrm rot="5400000">
            <a:off x="7823200" y="5251450"/>
            <a:ext cx="642938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071688" y="1285875"/>
            <a:ext cx="500062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3" name="Овал 2"/>
          <p:cNvSpPr/>
          <p:nvPr/>
        </p:nvSpPr>
        <p:spPr>
          <a:xfrm>
            <a:off x="2000250" y="1214438"/>
            <a:ext cx="642938" cy="642937"/>
          </a:xfrm>
          <a:prstGeom prst="ellipse">
            <a:avLst/>
          </a:prstGeom>
          <a:solidFill>
            <a:srgbClr val="C0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643563" y="3571875"/>
            <a:ext cx="500062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5" name="Овал 4"/>
          <p:cNvSpPr/>
          <p:nvPr/>
        </p:nvSpPr>
        <p:spPr>
          <a:xfrm>
            <a:off x="5643563" y="4786313"/>
            <a:ext cx="500062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6" name="Овал 5"/>
          <p:cNvSpPr/>
          <p:nvPr/>
        </p:nvSpPr>
        <p:spPr>
          <a:xfrm>
            <a:off x="2071688" y="3571875"/>
            <a:ext cx="500062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7" name="Овал 6"/>
          <p:cNvSpPr/>
          <p:nvPr/>
        </p:nvSpPr>
        <p:spPr>
          <a:xfrm>
            <a:off x="4429125" y="3571875"/>
            <a:ext cx="500063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8" name="Овал 7"/>
          <p:cNvSpPr/>
          <p:nvPr/>
        </p:nvSpPr>
        <p:spPr>
          <a:xfrm>
            <a:off x="5643563" y="1285875"/>
            <a:ext cx="500062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9" name="Овал 8"/>
          <p:cNvSpPr/>
          <p:nvPr/>
        </p:nvSpPr>
        <p:spPr>
          <a:xfrm>
            <a:off x="4429125" y="4786313"/>
            <a:ext cx="500063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10" name="Овал 9"/>
          <p:cNvSpPr/>
          <p:nvPr/>
        </p:nvSpPr>
        <p:spPr>
          <a:xfrm>
            <a:off x="3286125" y="1285875"/>
            <a:ext cx="500063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11" name="Овал 10"/>
          <p:cNvSpPr/>
          <p:nvPr/>
        </p:nvSpPr>
        <p:spPr>
          <a:xfrm>
            <a:off x="3286125" y="4786313"/>
            <a:ext cx="500063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12" name="Овал 11"/>
          <p:cNvSpPr/>
          <p:nvPr/>
        </p:nvSpPr>
        <p:spPr>
          <a:xfrm>
            <a:off x="2071688" y="2428875"/>
            <a:ext cx="500062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13" name="Овал 12"/>
          <p:cNvSpPr/>
          <p:nvPr/>
        </p:nvSpPr>
        <p:spPr>
          <a:xfrm>
            <a:off x="5643563" y="2357438"/>
            <a:ext cx="500062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14" name="Овал 13"/>
          <p:cNvSpPr/>
          <p:nvPr/>
        </p:nvSpPr>
        <p:spPr>
          <a:xfrm>
            <a:off x="4429125" y="2357438"/>
            <a:ext cx="500063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15" name="Овал 14"/>
          <p:cNvSpPr/>
          <p:nvPr/>
        </p:nvSpPr>
        <p:spPr>
          <a:xfrm>
            <a:off x="4429125" y="1285875"/>
            <a:ext cx="500063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16" name="Овал 15"/>
          <p:cNvSpPr/>
          <p:nvPr/>
        </p:nvSpPr>
        <p:spPr>
          <a:xfrm>
            <a:off x="2071688" y="4786313"/>
            <a:ext cx="500062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17" name="Овал 16"/>
          <p:cNvSpPr/>
          <p:nvPr/>
        </p:nvSpPr>
        <p:spPr>
          <a:xfrm>
            <a:off x="3286125" y="2357438"/>
            <a:ext cx="500063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18" name="Овал 17"/>
          <p:cNvSpPr/>
          <p:nvPr/>
        </p:nvSpPr>
        <p:spPr>
          <a:xfrm>
            <a:off x="3286125" y="3571875"/>
            <a:ext cx="500063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19" name="Овал 18"/>
          <p:cNvSpPr/>
          <p:nvPr/>
        </p:nvSpPr>
        <p:spPr>
          <a:xfrm>
            <a:off x="5572125" y="1214438"/>
            <a:ext cx="642938" cy="642937"/>
          </a:xfrm>
          <a:prstGeom prst="ellipse">
            <a:avLst/>
          </a:prstGeom>
          <a:solidFill>
            <a:srgbClr val="C0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2000250" y="4714875"/>
            <a:ext cx="642938" cy="642938"/>
          </a:xfrm>
          <a:prstGeom prst="ellipse">
            <a:avLst/>
          </a:prstGeom>
          <a:solidFill>
            <a:srgbClr val="C0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5572125" y="4714875"/>
            <a:ext cx="642938" cy="642938"/>
          </a:xfrm>
          <a:prstGeom prst="ellipse">
            <a:avLst/>
          </a:prstGeom>
          <a:solidFill>
            <a:srgbClr val="C0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4357688" y="2286000"/>
            <a:ext cx="642937" cy="642938"/>
          </a:xfrm>
          <a:prstGeom prst="ellipse">
            <a:avLst/>
          </a:prstGeom>
          <a:solidFill>
            <a:srgbClr val="C0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4357688" y="3500438"/>
            <a:ext cx="642937" cy="642937"/>
          </a:xfrm>
          <a:prstGeom prst="ellipse">
            <a:avLst/>
          </a:prstGeom>
          <a:solidFill>
            <a:srgbClr val="C0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3214688" y="4714875"/>
            <a:ext cx="642937" cy="642938"/>
          </a:xfrm>
          <a:prstGeom prst="ellipse">
            <a:avLst/>
          </a:prstGeom>
          <a:solidFill>
            <a:srgbClr val="C0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2000250" y="2357438"/>
            <a:ext cx="642938" cy="642937"/>
          </a:xfrm>
          <a:prstGeom prst="ellipse">
            <a:avLst/>
          </a:prstGeom>
          <a:solidFill>
            <a:srgbClr val="C0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5572125" y="3500438"/>
            <a:ext cx="642938" cy="642937"/>
          </a:xfrm>
          <a:prstGeom prst="ellipse">
            <a:avLst/>
          </a:prstGeom>
          <a:solidFill>
            <a:srgbClr val="C0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3214688" y="1214438"/>
            <a:ext cx="642937" cy="642937"/>
          </a:xfrm>
          <a:prstGeom prst="ellipse">
            <a:avLst/>
          </a:prstGeom>
          <a:solidFill>
            <a:srgbClr val="C0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5572125" y="2286000"/>
            <a:ext cx="642938" cy="642938"/>
          </a:xfrm>
          <a:prstGeom prst="ellipse">
            <a:avLst/>
          </a:prstGeom>
          <a:solidFill>
            <a:srgbClr val="C0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4357688" y="1214438"/>
            <a:ext cx="642937" cy="642937"/>
          </a:xfrm>
          <a:prstGeom prst="ellipse">
            <a:avLst/>
          </a:prstGeom>
          <a:solidFill>
            <a:srgbClr val="C0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4357688" y="4714875"/>
            <a:ext cx="642937" cy="642938"/>
          </a:xfrm>
          <a:prstGeom prst="ellipse">
            <a:avLst/>
          </a:prstGeom>
          <a:solidFill>
            <a:srgbClr val="C0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3214688" y="3500438"/>
            <a:ext cx="642937" cy="642937"/>
          </a:xfrm>
          <a:prstGeom prst="ellipse">
            <a:avLst/>
          </a:prstGeom>
          <a:solidFill>
            <a:srgbClr val="C0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2000250" y="3500438"/>
            <a:ext cx="642938" cy="642937"/>
          </a:xfrm>
          <a:prstGeom prst="ellipse">
            <a:avLst/>
          </a:prstGeom>
          <a:solidFill>
            <a:srgbClr val="C0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3214688" y="2286000"/>
            <a:ext cx="642937" cy="642938"/>
          </a:xfrm>
          <a:prstGeom prst="ellipse">
            <a:avLst/>
          </a:prstGeom>
          <a:solidFill>
            <a:srgbClr val="C0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2857500" y="5286375"/>
            <a:ext cx="71438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1785938" y="1571625"/>
            <a:ext cx="71437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5143500" y="5214938"/>
            <a:ext cx="71438" cy="71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5000625" y="2071688"/>
            <a:ext cx="71438" cy="71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3071813" y="4214813"/>
            <a:ext cx="71437" cy="71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4000500" y="1071563"/>
            <a:ext cx="71438" cy="71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6500813" y="3000375"/>
            <a:ext cx="71437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4357688" y="3429000"/>
            <a:ext cx="71437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3357563" y="2143125"/>
            <a:ext cx="71437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4143375" y="4071938"/>
            <a:ext cx="71438" cy="71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6429375" y="1285875"/>
            <a:ext cx="71438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3929063" y="5214938"/>
            <a:ext cx="71437" cy="71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2000250" y="3071813"/>
            <a:ext cx="71438" cy="71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5643563" y="4286250"/>
            <a:ext cx="71437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5429250" y="1714500"/>
            <a:ext cx="71438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4286250" y="2071688"/>
            <a:ext cx="71438" cy="71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3081338" y="3367088"/>
            <a:ext cx="71437" cy="71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2500313" y="2214563"/>
            <a:ext cx="71437" cy="71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6429375" y="4857750"/>
            <a:ext cx="71438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5357813" y="3143250"/>
            <a:ext cx="71437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2714625" y="4643438"/>
            <a:ext cx="71438" cy="71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2857500" y="1571625"/>
            <a:ext cx="71438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6286500" y="1928813"/>
            <a:ext cx="71438" cy="71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4143375" y="2857500"/>
            <a:ext cx="71438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1928813" y="4357688"/>
            <a:ext cx="71437" cy="71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9" name="Овал 58"/>
          <p:cNvSpPr/>
          <p:nvPr/>
        </p:nvSpPr>
        <p:spPr>
          <a:xfrm>
            <a:off x="4452938" y="4738688"/>
            <a:ext cx="71437" cy="71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300" name="TextBox 59"/>
          <p:cNvSpPr txBox="1">
            <a:spLocks noChangeArrowheads="1"/>
          </p:cNvSpPr>
          <p:nvPr/>
        </p:nvSpPr>
        <p:spPr bwMode="auto">
          <a:xfrm>
            <a:off x="7215188" y="1214438"/>
            <a:ext cx="1643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 Black" pitchFamily="34" charset="0"/>
              </a:rPr>
              <a:t>ион-атомы</a:t>
            </a:r>
          </a:p>
        </p:txBody>
      </p:sp>
      <p:cxnSp>
        <p:nvCxnSpPr>
          <p:cNvPr id="62" name="Прямая со стрелкой 61"/>
          <p:cNvCxnSpPr>
            <a:endCxn id="19" idx="6"/>
          </p:cNvCxnSpPr>
          <p:nvPr/>
        </p:nvCxnSpPr>
        <p:spPr>
          <a:xfrm rot="10800000" flipV="1">
            <a:off x="6215063" y="1428750"/>
            <a:ext cx="928687" cy="10636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 rot="10800000">
            <a:off x="5715000" y="2000250"/>
            <a:ext cx="1571625" cy="14446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03" name="TextBox 63"/>
          <p:cNvSpPr txBox="1">
            <a:spLocks noChangeArrowheads="1"/>
          </p:cNvSpPr>
          <p:nvPr/>
        </p:nvSpPr>
        <p:spPr bwMode="auto">
          <a:xfrm>
            <a:off x="7286625" y="1785938"/>
            <a:ext cx="1643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 Black" pitchFamily="34" charset="0"/>
              </a:rPr>
              <a:t>свободные электроны</a:t>
            </a:r>
          </a:p>
        </p:txBody>
      </p:sp>
      <p:sp>
        <p:nvSpPr>
          <p:cNvPr id="10304" name="TextBox 66"/>
          <p:cNvSpPr txBox="1">
            <a:spLocks noChangeArrowheads="1"/>
          </p:cNvSpPr>
          <p:nvPr/>
        </p:nvSpPr>
        <p:spPr bwMode="auto">
          <a:xfrm>
            <a:off x="1000125" y="5929313"/>
            <a:ext cx="7572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solidFill>
                  <a:srgbClr val="002060"/>
                </a:solidFill>
                <a:latin typeface="Arial Black" pitchFamily="34" charset="0"/>
              </a:rPr>
              <a:t>Металлическая связь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6 C 0.00295 -0.00532 0.00434 -0.01411 0.00833 -0.01874 C 0.01041 -0.02129 0.01545 -0.02499 0.01545 -0.02499 C 0.01805 -0.03541 0.01441 -0.02546 0.02031 -0.03147 C 0.02135 -0.03263 0.0217 -0.03495 0.02274 -0.0361 C 0.02708 -0.04073 0.03385 -0.03865 0.03941 -0.03934 C 0.08489 -0.05995 0.04409 -0.04259 0.16788 -0.04421 C 0.17309 -0.04606 0.17829 -0.04837 0.18333 -0.05046 C 0.18698 -0.05532 0.18923 -0.05786 0.19409 -0.05995 C 0.19809 -0.06805 0.20086 -0.07569 0.20486 -0.08379 C 0.20729 -0.08865 0.21198 -0.09814 0.21198 -0.09814 C 0.21371 -0.10671 0.21458 -0.11203 0.22031 -0.11712 C 0.22378 -0.14421 0.23055 -0.18078 0.21198 -0.19814 C 0.20642 -0.20879 0.21302 -0.19814 0.20607 -0.20439 C 0.20121 -0.20879 0.19739 -0.21596 0.19166 -0.21874 C 0.17812 -0.22499 0.16545 -0.22754 0.15121 -0.22985 C 0.14566 -0.2324 0.14114 -0.23703 0.13576 -0.23934 C 0.13125 -0.24536 0.12534 -0.24976 0.12031 -0.25532 C 0.11701 -0.25902 0.10954 -0.26481 0.10954 -0.26481 C 0.10868 -0.26643 0.10816 -0.26805 0.10711 -0.26967 C 0.10607 -0.27083 0.10451 -0.27129 0.10364 -0.27268 C 0.09392 -0.28749 0.10312 -0.278 0.09531 -0.28541 C 0.09201 -0.29166 0.0875 -0.29745 0.08333 -0.30277 C 0.08194 -0.30809 0.08038 -0.31203 0.07864 -0.31712 C 0.0776 -0.32013 0.07621 -0.32661 0.07621 -0.32661 C 0.07586 -0.34143 0.07517 -0.35624 0.075 -0.37106 C 0.07465 -0.39698 0.09826 -0.49282 0.06319 -0.51712 C 0.0592 -0.52499 0.05225 -0.53333 0.04652 -0.53934 C 0.04427 -0.54166 0.04218 -0.54559 0.03941 -0.54559 C 0.02586 -0.54606 0.01232 -0.54675 -0.00122 -0.54721 C -0.01754 -0.54675 -0.03386 -0.54884 -0.05 -0.54559 C -0.05417 -0.54467 -0.05469 -0.5361 -0.05712 -0.53147 C -0.05799 -0.52985 -0.05955 -0.52661 -0.05955 -0.52661 C -0.07084 -0.47916 -0.06268 -0.51712 -0.06059 -0.39652 C -0.06042 -0.38541 -0.05973 -0.3743 -0.05834 -0.36319 C -0.05799 -0.35995 -0.05591 -0.3537 -0.05591 -0.3537 C -0.05296 -0.31874 -0.05365 -0.2861 -0.05469 -0.25046 C -0.05556 -0.22059 -0.05365 -0.22962 -0.05712 -0.2155 C -0.05764 -0.20161 -0.06285 -0.17939 -0.05591 -0.16643 C -0.05556 -0.15786 -0.05469 -0.14953 -0.05469 -0.14096 C -0.05469 -0.11874 -0.05521 -0.09652 -0.05591 -0.0743 C -0.05591 -0.07268 -0.05625 -0.07059 -0.05712 -0.06944 C -0.05747 -0.06897 -0.07657 -0.05092 -0.07848 -0.05046 C -0.08438 -0.04907 -0.09046 -0.0493 -0.09636 -0.04884 C -0.10139 -0.04652 -0.10539 -0.04351 -0.11059 -0.04096 C -0.11302 -0.03981 -0.11789 -0.03772 -0.11789 -0.03772 C -0.12431 -0.03171 -0.13299 -0.03217 -0.13924 -0.02661 C -0.14046 -0.02546 -0.1415 -0.02384 -0.14289 -0.02337 C -0.14757 -0.02221 -0.15243 -0.02245 -0.15712 -0.02198 C -0.16493 -0.01828 -0.16372 -0.01573 -0.16789 -0.00763 C -0.16736 0.00973 -0.17084 0.05996 -0.15591 0.07339 C -0.15348 0.08288 -0.14861 0.08728 -0.14167 0.09075 C -0.13629 0.10163 -0.12344 0.10325 -0.11424 0.1051 C -0.10799 0.10857 -0.10313 0.10996 -0.09636 0.11135 C -0.07726 0.12015 -0.08091 0.11922 -0.04046 0.11135 C -0.03768 0.11089 -0.03559 0.10163 -0.03559 0.10163 C -0.03143 0.0845 -0.02917 0.06691 -0.025 0.04954 C -0.02448 0.047 -0.02466 0.04376 -0.02379 0.04167 C -0.02309 0.03959 -0.02118 0.03866 -0.02014 0.03681 C -0.01927 0.03542 -0.01841 0.0338 -0.01789 0.03218 C -0.01372 0.02084 -0.01181 0.01691 -0.00348 0.01135 C -0.00191 0.00811 -0.00122 0.00394 0.00121 0.00186 C 0.00243 0.00093 0.0059 7.40741E-6 0.00486 -0.00115 C 0.00364 -0.00277 0.00156 -0.00022 2.5E-6 7.40741E-6 Z " pathEditMode="relative" ptsTypes="ffffffffffffffffffffffffffffffffffffffffffffffffffffffffffffffff">
                                      <p:cBhvr>
                                        <p:cTn id="6" dur="3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8 -0.01505 C -0.00695 -0.0294 -0.01111 -0.04514 -0.02084 -0.05301 C -0.02604 -0.0632 -0.03125 -0.07292 -0.03629 -0.08333 C -0.03768 -0.08611 -0.03733 -0.09005 -0.03872 -0.09282 C -0.03959 -0.09445 -0.04028 -0.09583 -0.04115 -0.09745 C -0.0533 -0.1537 -0.04358 -0.09097 -0.04115 -0.25301 C -0.04098 -0.26065 -0.03924 -0.2662 -0.03629 -0.27222 C -0.03386 -0.28495 -0.03351 -0.29769 -0.03038 -0.31019 C -0.029 -0.31597 -0.01962 -0.3213 -0.01962 -0.32107 C -0.01424 -0.33218 -0.01025 -0.33657 -0.00052 -0.34028 C 0.00937 -0.36157 0.06701 -0.35139 0.0684 -0.35139 C 0.07621 -0.35486 0.08212 -0.36065 0.08993 -0.36412 C 0.0934 -0.36736 0.09705 -0.36898 0.10052 -0.37222 C 0.10555 -0.38195 0.10382 -0.38565 0.10538 -0.39907 C 0.10677 -0.41019 0.10868 -0.42245 0.1125 -0.43241 C 0.11284 -0.44306 0.11215 -0.4537 0.11371 -0.46412 C 0.1151 -0.47384 0.12708 -0.48287 0.13281 -0.48796 C 0.13541 -0.49375 0.1375 -0.49537 0.14218 -0.49745 C 0.16788 -0.49653 0.17604 -0.49676 0.19583 -0.49282 C 0.20139 -0.49028 0.2059 -0.48519 0.21128 -0.48171 C 0.2151 -0.47407 0.21493 -0.4669 0.21614 -0.45787 C 0.21892 -0.4382 0.22239 -0.41852 0.22552 -0.39907 C 0.22691 -0.39074 0.22691 -0.38681 0.23038 -0.38009 C 0.23507 -0.36157 0.25642 -0.36435 0.2684 -0.3625 C 0.29462 -0.35833 0.32014 -0.36019 0.34705 -0.35949 C 0.36753 -0.35 0.39618 -0.35509 0.41371 -0.35463 C 0.4184 -0.35417 0.42326 -0.3537 0.42795 -0.35301 C 0.43507 -0.35185 0.44114 -0.34676 0.44826 -0.34514 C 0.45625 -0.32778 0.44427 -0.35208 0.45416 -0.33727 C 0.45868 -0.33056 0.45902 -0.32431 0.46371 -0.31806 C 0.46597 -0.30278 0.46909 -0.28611 0.47448 -0.27222 C 0.47517 -0.25116 0.48073 -0.22338 0.4684 -0.20695 C 0.46718 -0.20208 0.4592 -0.18542 0.45538 -0.18472 C 0.44757 -0.18333 0.43958 -0.1838 0.43159 -0.18333 C 0.37135 -0.17523 0.3125 -0.16829 0.25659 -0.19445 C 0.22291 -0.19398 0.18906 -0.19352 0.15538 -0.19282 C 0.13732 -0.19236 0.11927 -0.19815 0.10416 -0.18472 C 0.10017 -0.17708 0.09566 -0.16991 0.0934 -0.16111 C 0.0901 -0.13079 0.08819 -0.09815 0.09583 -0.06898 C 0.09722 -0.04792 0.09878 -0.02824 0.09948 -0.00695 C 0.09913 0.02106 0.10955 0.08287 0.08871 0.11204 C 0.08698 0.11898 0.08264 0.12569 0.07795 0.1294 C 0.07205 0.1412 0.06232 0.14282 0.05295 0.14699 C -0.02466 0.14421 0.025 0.1544 -0.00417 0.13426 C -0.00573 0.12801 -0.00729 0.12523 -0.01129 0.12153 C -0.01337 0.11296 -0.01806 0.10579 -0.02084 0.09768 C -0.02188 0.09468 -0.02327 0.08819 -0.02327 0.08843 C -0.02257 0.07454 -0.02379 0.06018 -0.02084 0.04699 C -0.01979 0.04236 -0.01771 0.03843 -0.01615 0.03426 C -0.01528 0.03218 -0.01372 0.02778 -0.01372 0.02801 C -0.01285 0.01643 -0.01389 0.00116 -0.00886 -0.00857 C -0.00764 -0.01782 -0.00973 -0.01782 -0.00538 -0.01505 Z " pathEditMode="relative" rAng="0" ptsTypes="ffffffffffffffffffffffffffffffffffffffffffffffffffff">
                                      <p:cBhvr>
                                        <p:cTn id="8" dur="5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" y="-15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0.00393 C 0.01875 0.00463 0.03178 -0.00185 0.04011 0.00718 C 0.04115 0.00833 0.04046 0.01065 0.04132 0.01204 C 0.04827 0.02338 0.06737 0.02569 0.07709 0.02616 C 0.09757 0.02708 0.20799 0.02917 0.21997 0.0294 C 0.2257 0.03148 0.23056 0.0331 0.23664 0.03426 C 0.24184 0.03634 0.24705 0.03657 0.25209 0.03889 C 0.25608 0.04259 0.25869 0.04213 0.26042 0.04838 C 0.25938 0.1088 0.26494 0.10347 0.2533 0.13565 C 0.25296 0.15995 0.25278 0.18449 0.25209 0.2088 C 0.25209 0.21042 0.25122 0.2118 0.25087 0.21343 C 0.24879 0.22292 0.24914 0.23542 0.24132 0.23889 C 0.23056 0.25393 0.20886 0.24768 0.19619 0.24838 C 0.19497 0.24861 0.18716 0.25069 0.18542 0.25162 C 0.17553 0.25741 0.1875 0.25278 0.1783 0.25648 C 0.17553 0.25764 0.16997 0.25949 0.16997 0.25972 C 0.16129 0.26713 0.15434 0.28588 0.14844 0.29768 C 0.14549 0.3037 0.13889 0.31505 0.13889 0.31528 C 0.13559 0.32685 0.13264 0.33472 0.12587 0.34375 C 0.12344 0.35301 0.12101 0.35856 0.11511 0.36435 C 0.11303 0.36875 0.11303 0.36991 0.10921 0.37222 C 0.10695 0.37361 0.10209 0.37546 0.10209 0.37569 C 0.08021 0.375 0.05851 0.37523 0.03664 0.37384 C 0.03421 0.37361 0.02952 0.3706 0.02952 0.37083 C 0.02622 0.36435 0.0224 0.35741 0.01754 0.35324 C 0.01216 0.34236 0.00903 0.33889 0.0033 0.3294 C 0.0007 0.325 -0.00034 0.31968 -0.00277 0.31505 C -0.00451 0.30741 -0.00555 0.30231 -0.00868 0.29606 C -0.01076 0.28565 -0.01979 0.26389 -0.02656 0.25787 C -0.03072 0.2493 -0.04062 0.24074 -0.04791 0.23727 C -0.05364 0.23171 -0.06024 0.22569 -0.06701 0.22315 C -0.07204 0.21829 -0.07899 0.21296 -0.08489 0.21042 C -0.08732 0.20833 -0.08923 0.20509 -0.09201 0.20393 C -0.09322 0.20347 -0.09444 0.20301 -0.09548 0.20231 C -0.09809 0.20046 -0.10277 0.19606 -0.10277 0.1963 C -0.10538 0.19051 -0.10798 0.18657 -0.11111 0.18171 C -0.11371 0.17731 -0.11458 0.17222 -0.11701 0.16759 C -0.11909 0.15949 -0.12447 0.15463 -0.12656 0.14676 C -0.12829 0.14028 -0.12708 0.14352 -0.13003 0.13727 C -0.13038 0.13518 -0.13072 0.1331 -0.13125 0.13102 C -0.13194 0.1287 -0.13316 0.12685 -0.13368 0.12454 C -0.13524 0.11782 -0.13576 0.11065 -0.13715 0.10393 C -0.1368 0.04305 -0.13802 -0.01782 -0.13611 -0.07847 C -0.13593 -0.08241 -0.13125 -0.08796 -0.13125 -0.08773 C -0.12968 -0.09398 -0.12673 -0.09722 -0.12413 -0.10232 C -0.12187 -0.11111 -0.11163 -0.11875 -0.10503 -0.1213 C -0.0842 -0.11968 -0.06684 -0.1162 -0.04548 -0.11505 C -0.0368 -0.11088 -0.0493 -0.11644 -0.03368 -0.11181 C -0.03125 -0.11111 -0.02656 -0.1088 -0.02656 -0.10857 C -0.02361 -0.09306 -0.02795 -0.1088 -0.0217 -0.1007 C -0.02083 -0.09954 -0.01996 -0.09236 -0.01944 -0.0912 C -0.01857 -0.08935 -0.01701 -0.0882 -0.01579 -0.08657 C -0.01423 -0.08056 -0.0092 -0.07107 -0.00625 -0.06574 C -0.00416 -0.05741 -0.00468 -0.04884 -0.00277 -0.04051 C -0.00208 -0.03727 -0.00034 -0.03102 -0.00034 -0.03079 C -4.44444E-6 -0.02639 -0.00017 -0.00648 0.0033 -0.0007 C 0.00469 0.00162 0.01407 0.00393 0.00799 0.00393 Z " pathEditMode="relative" rAng="0" ptsTypes="fffffffffffffffffffffffffffffffffffffffffffffffffffffffff">
                                      <p:cBhvr>
                                        <p:cTn id="1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" y="12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C 0.00156 -0.00625 0.00209 -0.01273 0.00347 -0.01898 C 0.00434 -0.02778 0.00504 -0.03472 0.00712 -0.04283 C 0.00677 -0.05764 0.0066 -0.07246 0.0059 -0.08727 C 0.00538 -0.09838 -0.01111 -0.11459 -0.01788 -0.1206 C -0.02083 -0.12639 -0.02378 -0.12801 -0.02864 -0.13009 C -0.0375 -0.13843 -0.04774 -0.13843 -0.05833 -0.13959 C -0.16111 -0.13912 -0.26875 -0.17778 -0.36666 -0.13634 C -0.36788 -0.13588 -0.3691 -0.13542 -0.37031 -0.13496 C -0.3783 -0.12755 -0.37795 -0.1213 -0.38333 -0.11111 C -0.38541 -0.10255 -0.38941 -0.09607 -0.39166 -0.08727 C -0.39253 -0.08403 -0.3941 -0.07778 -0.3941 -0.07778 C -0.39253 0.01204 -0.3908 0.0787 -0.39288 0.17616 C -0.39323 0.19051 -0.41094 0.19745 -0.41788 0.19838 C -0.43507 0.20625 -0.44462 0.20393 -0.46666 0.20486 C -0.4743 0.20625 -0.48125 0.20625 -0.48698 0.21435 C -0.49045 0.21921 -0.49166 0.22338 -0.49653 0.22546 C -0.50225 0.23079 -0.4993 0.22731 -0.50486 0.23819 C -0.50555 0.23981 -0.50712 0.24282 -0.50712 0.24282 C -0.50677 0.28727 -0.5066 0.33171 -0.5059 0.37616 C -0.50573 0.39259 -0.5059 0.41458 -0.49878 0.4287 C -0.4941 0.45162 -0.49271 0.48472 -0.47257 0.49375 C -0.46267 0.50301 -0.45364 0.50625 -0.44166 0.5081 C -0.43107 0.51504 -0.41979 0.51597 -0.40833 0.51921 C -0.39375 0.52315 -0.3816 0.53009 -0.36666 0.53171 C -0.28576 0.53125 -0.20469 0.53241 -0.12378 0.53032 C -0.12239 0.53032 -0.12257 0.52685 -0.12153 0.52546 C -0.12048 0.52407 -0.1191 0.52315 -0.11788 0.52222 C -0.11319 0.51713 -0.11267 0.51319 -0.10712 0.50949 C -0.07344 0.44051 -0.10104 0.33426 -0.10364 0.2493 C -0.10312 0.23773 -0.10573 0.21342 -0.09653 0.20486 C -0.09566 0.20324 -0.09531 0.20139 -0.0941 0.2 C -0.09323 0.19861 -0.09132 0.19838 -0.09045 0.19699 C -0.08958 0.1956 -0.0901 0.19352 -0.08923 0.19213 C -0.08698 0.18773 -0.08524 0.18958 -0.08212 0.18704 C -0.07239 0.18009 -0.06371 0.17454 -0.05243 0.17153 C -0.04826 0.16759 -0.04375 0.16805 -0.03923 0.16504 C -0.02986 0.15903 -0.04149 0.16458 -0.03212 0.16041 C -0.0276 0.15625 -0.02326 0.15579 -0.01788 0.15393 C -0.01423 0.15092 -0.01111 0.14629 -0.00712 0.14444 C -0.0033 0.14259 0.00139 0.13981 0.00469 0.13657 C 0.01198 0.1294 0.00469 0.1331 0.01181 0.13032 C 0.01597 0.12199 0.0158 0.11342 0.01667 0.10324 C 0.01736 0.08727 0.01927 0.06041 0.01667 0.04444 C 0.0158 0.03889 0.01181 0.03495 0.00955 0.03032 C 0.0059 0.02338 0.00486 0.01574 0.00243 0.0081 C -0.00035 0.00023 -2.5E-6 -0.00533 -2.5E-6 4.44444E-6 Z " pathEditMode="relative" ptsTypes="fffffffffffffffffffffffffffffffffffffffffffffff">
                                      <p:cBhvr>
                                        <p:cTn id="12" dur="5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3 -0.00185 C 0.00399 0.00139 0.00573 0.0044 0.00729 0.00764 C 0.01094 0.01481 0.00608 0.01551 0.01319 0.02199 C 0.01406 0.02523 0.01354 0.02963 0.01562 0.03148 C 0.03194 0.04676 0.06337 0.04352 0.07986 0.04421 C 0.09583 0.05162 0.11354 0.0463 0.12986 0.04583 C 0.13802 0.03843 0.13611 0.04305 0.13819 0.03472 C 0.13924 0.02569 0.13941 0.0213 0.14288 0.01389 C 0.14375 0.00278 0.14444 -0.00556 0.14896 -0.01458 C 0.15035 -0.0213 0.15104 -0.02384 0.15486 -0.02894 C 0.15677 -0.03611 0.16094 -0.04213 0.16562 -0.0463 C 0.17031 -0.05648 0.17049 -0.06597 0.17986 -0.07014 C 0.18351 -0.07361 0.18767 -0.0757 0.19167 -0.07801 C 0.1941 -0.0794 0.19653 -0.08009 0.19896 -0.08125 C 0.20017 -0.08171 0.20243 -0.08287 0.20243 -0.08264 C 0.24045 -0.08195 0.25868 -0.08032 0.29167 -0.07801 C 0.31354 -0.07477 0.33403 -0.06852 0.35608 -0.0669 C 0.35816 -0.06505 0.36094 -0.06435 0.36319 -0.06227 C 0.36441 -0.06111 0.36545 -0.0588 0.36667 -0.05741 C 0.36771 -0.05625 0.3691 -0.05532 0.37031 -0.05417 C 0.37465 -0.04583 0.37135 -0.0507 0.38108 -0.04167 C 0.38854 -0.03472 0.39253 -0.02384 0.39531 -0.01296 C 0.39618 -0.00857 0.39722 -0.00116 0.39896 0.00278 C 0.40052 0.00671 0.40486 0.01389 0.40486 0.01412 C 0.40851 0.02824 0.41042 0.04329 0.41198 0.05833 C 0.41163 0.08333 0.41146 0.1081 0.41076 0.1331 C 0.41076 0.13542 0.40903 0.14815 0.40729 0.15046 C 0.40469 0.15393 0.39948 0.15602 0.39653 0.15995 C 0.39358 0.1713 0.39549 0.16667 0.39167 0.1743 C 0.38958 0.1838 0.39219 0.17523 0.38698 0.18218 C 0.38594 0.18356 0.38559 0.18565 0.38455 0.18704 C 0.38142 0.19143 0.37691 0.19352 0.37274 0.19491 C 0.35121 0.21389 0.30538 0.20417 0.29167 0.2044 C 0.27882 0.20625 0.26493 0.21319 0.25243 0.21389 C 0.23681 0.21481 0.22153 0.21505 0.20608 0.21551 C 0.15729 0.22384 0.11962 0.21782 0.06319 0.21713 C 0.01962 0.19722 -0.00156 0.21018 -0.06545 0.20926 C -0.07656 0.20417 -0.08524 0.19884 -0.09514 0.19028 C -0.10122 0.17801 -0.09358 0.19213 -0.10104 0.18218 C -0.10504 0.17685 -0.10868 0.16944 -0.11181 0.16319 C -0.11319 0.16042 -0.11337 0.15694 -0.11424 0.1537 C -0.11528 0.1493 -0.12014 0.14259 -0.12014 0.14282 C -0.12292 0.13171 -0.12813 0.12315 -0.1309 0.1125 C -0.13073 0.0875 -0.13924 -0.01065 -0.12726 -0.06528 C -0.12431 -0.0787 -0.10868 -0.08796 -0.1 -0.09398 C -0.0974 -0.09583 -0.09444 -0.09722 -0.09167 -0.09861 C -0.08924 -0.09977 -0.08438 -0.10185 -0.08438 -0.10162 C -0.06962 -0.10046 -0.05573 -0.09722 -0.04167 -0.09074 C -0.03594 -0.08357 -0.03004 -0.07801 -0.02257 -0.075 C -0.01979 -0.06945 -0.01806 -0.06574 -0.01302 -0.06389 C -0.01129 -0.0544 -0.01094 -0.04329 -0.00712 -0.03519 C -0.00608 -0.02847 -0.00504 -0.01736 -0.00347 -0.01134 C -0.00278 -0.0088 -0.00104 -0.00741 5.55556E-7 -0.00509 C 0.00278 0.00093 0.00243 0.0044 0.00243 -0.00185 Z " pathEditMode="relative" rAng="0" ptsTypes="ffffffffffffffffffffffffffffffffffffffffffffffffffffff">
                                      <p:cBhvr>
                                        <p:cTn id="1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" y="6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12 -0.00371 C 0.05903 -0.00417 0.11771 0.02685 0.16303 -0.00695 C 0.17431 -0.01528 0.16546 -0.01204 0.17622 -0.01482 C 0.18021 -0.01852 0.18334 -0.01968 0.18803 -0.0213 C 0.19358 -0.02593 0.19983 -0.02801 0.20591 -0.03079 C 0.2073 -0.03149 0.20816 -0.03311 0.20955 -0.03403 C 0.21511 -0.0375 0.22049 -0.03959 0.22622 -0.04352 C 0.23056 -0.04653 0.23646 -0.04607 0.24046 -0.04977 C 0.24636 -0.0551 0.25244 -0.05903 0.25834 -0.06412 C 0.26337 -0.07385 0.27205 -0.07871 0.27744 -0.08959 C 0.27865 -0.24028 0.27969 -0.34838 0.27848 -0.51181 C 0.27848 -0.51806 0.27396 -0.52593 0.27014 -0.52755 C 0.26737 -0.53334 0.26459 -0.53426 0.26077 -0.53866 C 0.25209 -0.54862 0.2415 -0.55625 0.23091 -0.5625 C 0.22483 -0.56598 0.22066 -0.57153 0.21424 -0.57362 C 0.16129 -0.62315 0.0849 -0.57732 0.02014 -0.57686 C 0.0132 -0.57362 0.00591 -0.57246 -0.00121 -0.57037 C -0.01597 -0.56598 -0.03055 -0.56042 -0.04531 -0.55625 C -0.0526 -0.55139 -0.05885 -0.54653 -0.06545 -0.54028 C -0.07066 -0.5301 -0.07447 -0.51875 -0.07986 -0.50857 C -0.08142 -0.50116 -0.08402 -0.49329 -0.08819 -0.48797 C -0.08975 -0.47848 -0.09461 -0.4713 -0.09756 -0.4625 C -0.09861 -0.45949 -0.1 -0.45301 -0.1 -0.45278 C -0.09965 -0.37639 -0.1 -0.29954 -0.09878 -0.22292 C -0.09878 -0.21806 -0.09027 -0.21227 -0.08923 -0.21181 C -0.07413 -0.20487 -0.05868 -0.20116 -0.04288 -0.19908 C -0.0335 -0.19468 -0.02378 -0.19213 -0.01423 -0.18797 C -0.01024 -0.18426 -0.00763 -0.18403 -0.00486 -0.17848 C -0.0026 -0.16644 -0.00572 -0.17662 0.00122 -0.16875 C 0.00226 -0.1676 0.00244 -0.16551 0.00348 -0.16412 C 0.00452 -0.16274 0.00591 -0.16204 0.00712 -0.16088 C 0.01198 -0.1044 0.00938 -0.07686 0.00712 -0.00371 Z " pathEditMode="relative" rAng="0" ptsTypes="ffffffffffffffffffffffffffffffff">
                                      <p:cBhvr>
                                        <p:cTn id="16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-29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07407E-6 C 0.03559 -0.00672 0.07326 -0.0088 0.10816 0.00324 C 0.11528 0.00926 0.10885 0.00463 0.12014 0.0081 C 0.12257 0.00879 0.12743 0.01111 0.12743 0.01134 C 0.12969 0.01319 0.13264 0.01342 0.13455 0.01597 C 0.13663 0.01875 0.13698 0.02338 0.13941 0.02546 C 0.14184 0.02754 0.14653 0.03194 0.14653 0.03217 C 0.1533 0.04467 0.15364 0.06412 0.15607 0.07939 C 0.15573 0.10324 0.15607 0.12708 0.15486 0.15092 C 0.15469 0.15277 0.15295 0.15393 0.15243 0.15555 C 0.14844 0.16736 0.14427 0.17546 0.13819 0.18588 C 0.13281 0.19513 0.13403 0.19907 0.12604 0.20162 C 0.08038 0.23333 0.15868 0.20763 -0.00347 0.20972 C -0.00486 0.21018 -0.00625 0.20995 -0.00729 0.21111 C -0.00938 0.21388 -0.0125 0.22939 -0.01302 0.23333 C -0.01337 0.25601 -0.01372 0.27893 -0.01441 0.30162 C -0.01441 0.30787 -0.01719 0.31226 -0.01893 0.31759 C -0.02709 0.33981 -0.04045 0.34745 -0.05834 0.35092 C -0.06702 0.35486 -0.06302 0.35347 -0.07014 0.35555 C -0.0849 0.35509 -0.09948 0.35509 -0.11424 0.35416 C -0.12084 0.3537 -0.12656 0.34375 -0.13334 0.34143 C -0.13525 0.33217 -0.13681 0.32963 -0.14167 0.32083 C -0.14688 0.31134 -0.14167 0.31759 -0.14514 0.30972 C -0.14618 0.3074 -0.14775 0.30555 -0.14879 0.30324 C -0.15382 0.29259 -0.1559 0.27731 -0.15834 0.26527 C -0.1599 0.23495 -0.14549 0.18078 -0.16893 0.1699 C -0.18472 0.17037 -0.21198 0.16643 -0.2309 0.17476 C -0.26233 0.17361 -0.29358 0.17361 -0.325 0.17152 C -0.32743 0.17129 -0.33212 0.16828 -0.33212 0.16851 C -0.34375 0.15277 -0.3283 0.17199 -0.33924 0.16203 C -0.35191 0.15046 -0.33281 0.16342 -0.34757 0.15416 C -0.35677 0.14189 -0.35226 0.14467 -0.35938 0.14143 C -0.36059 0.13981 -0.36163 0.13773 -0.36302 0.13657 C -0.36406 0.13564 -0.3658 0.13611 -0.36667 0.13495 C -0.38073 0.1162 -0.36459 0.13148 -0.375 0.12222 C -0.38316 0.10555 -0.37066 0.12963 -0.3809 0.11435 C -0.38316 0.11088 -0.3849 0.10694 -0.38681 0.10324 C -0.38854 0.1 -0.39167 0.09375 -0.39167 0.09398 C -0.39306 0.08726 -0.39462 0.08472 -0.39879 0.08101 C -0.40035 0.07361 -0.40209 0.0662 -0.40347 0.05879 C -0.40382 0.05347 -0.40469 0.04838 -0.40469 0.04305 C -0.40469 0.02893 -0.40695 -0.0213 -0.39393 -0.03797 C -0.39167 -0.04723 -0.38629 -0.05533 -0.38212 -0.06343 C -0.38021 -0.06713 -0.37813 -0.07084 -0.37604 -0.07454 C -0.37483 -0.07662 -0.37257 -0.08079 -0.37257 -0.08056 C -0.37101 -0.08681 -0.36806 -0.08912 -0.36667 -0.09514 C -0.3665 -0.09885 -0.36684 -0.12223 -0.36302 -0.12848 C -0.3592 -0.13496 -0.35903 -0.13218 -0.35469 -0.13473 C -0.34913 -0.13774 -0.34497 -0.14352 -0.33924 -0.14584 C -0.33125 -0.15278 -0.32205 -0.15764 -0.31302 -0.16181 C -0.31163 -0.1625 -0.31059 -0.16412 -0.30938 -0.16505 C -0.30695 -0.16667 -0.30365 -0.16737 -0.30104 -0.16806 C -0.29601 -0.16968 -0.29167 -0.17246 -0.28681 -0.17454 C -0.28438 -0.17547 -0.27969 -0.17778 -0.27969 -0.17755 C -0.22639 -0.17616 -0.17344 -0.17732 -0.12014 -0.17616 C -0.11528 -0.17454 -0.11077 -0.17269 -0.1059 -0.1713 C -0.1 -0.16598 -0.09254 -0.16412 -0.08559 -0.16181 C -0.0809 -0.15741 -0.0757 -0.15417 -0.07014 -0.15232 C -0.06059 -0.14329 -0.0507 -0.12917 -0.03941 -0.12524 C -0.03837 -0.12199 -0.03768 -0.11899 -0.03681 -0.11574 C -0.03577 -0.11135 -0.0309 -0.10463 -0.0309 -0.1044 C -0.02986 -0.10093 -0.02847 -0.09746 -0.02743 -0.09352 C -0.02535 -0.08635 -0.02587 -0.08241 -0.02275 -0.07616 C -0.01997 -0.06528 -0.01823 -0.05232 -0.01302 -0.04283 C -0.01007 -0.02709 -0.01441 -0.04584 -0.00834 -0.0301 C -0.00729 -0.02709 -0.0059 -0.02061 -0.0059 -0.02037 C -0.00486 -0.01204 -0.00521 -0.00764 0.00121 -0.00463 C 0.00434 0.00138 0.00503 4.07407E-6 2.22222E-6 4.07407E-6 Z " pathEditMode="relative" rAng="0" ptsTypes="ffffffffffffffffffffffffffffffffffffffffffffffffffffffffffffffffffff">
                                      <p:cBhvr>
                                        <p:cTn id="18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" y="89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-0.00579 C 0.00053 0.01759 0.00747 0.04838 -0.0059 0.06713 C -0.00781 0.0743 -0.01111 0.07986 -0.01423 0.08634 C -0.01579 0.08912 -0.02135 0.09236 -0.02135 0.09259 C -0.02222 0.09421 -0.02256 0.09629 -0.02378 0.09745 C -0.02586 0.09907 -0.0309 0.10046 -0.0309 0.10046 C -0.04878 0.09976 -0.06666 0.09953 -0.08454 0.09884 C -0.09201 0.09814 -0.096 0.08981 -0.10121 0.08472 C -0.10347 0.08194 -0.10833 0.07801 -0.10833 0.07824 C -0.1118 0.07106 -0.11545 0.06828 -0.11909 0.06041 C -0.12152 0.05601 -0.12291 0.05 -0.125 0.04513 C -0.12708 0.03981 -0.13454 0.02569 -0.13576 0.02083 C -0.13888 0.00879 -0.1434 -0.00162 -0.14878 -0.01227 C -0.14947 -0.01366 -0.1493 -0.01574 -0.15 -0.01713 C -0.1526 -0.02246 -0.15677 -0.02639 -0.15954 -0.03149 C -0.16631 -0.04283 -0.16093 -0.03936 -0.16788 -0.0426 C -0.17118 -0.05139 -0.17691 -0.05741 -0.18333 -0.06297 C -0.18836 -0.07315 -0.19739 -0.07524 -0.20364 -0.0838 C -0.20607 -0.08681 -0.20833 -0.09005 -0.21076 -0.09329 C -0.2151 -0.09908 -0.21857 -0.10602 -0.22256 -0.11227 C -0.22482 -0.11551 -0.22777 -0.11806 -0.22968 -0.12199 C -0.23576 -0.13357 -0.24131 -0.14514 -0.24878 -0.15487 C -0.25034 -0.1632 -0.25364 -0.16875 -0.25711 -0.1757 C -0.26284 -0.19792 -0.26145 -0.18843 -0.25833 -0.23149 C -0.25798 -0.23704 -0.25138 -0.23912 -0.24878 -0.24237 C -0.23316 -0.25949 -0.22534 -0.26436 -0.20468 -0.26621 C -0.19809 -0.27223 -0.19461 -0.27176 -0.18576 -0.27269 C -0.18159 -0.27524 -0.17812 -0.27871 -0.17378 -0.28079 C -0.16145 -0.29306 -0.15034 -0.3007 -0.13923 -0.31551 C -0.13559 -0.3257 -0.13802 -0.31945 -0.13211 -0.33125 C -0.13125 -0.33311 -0.12968 -0.33612 -0.12968 -0.33588 C -0.12899 -0.33936 -0.12812 -0.34237 -0.12743 -0.34561 C -0.12708 -0.34746 -0.12621 -0.35047 -0.12621 -0.35024 C -0.12708 -0.37824 -0.1217 -0.40139 -0.14288 -0.41042 C -0.15052 -0.41783 -0.16128 -0.41783 -0.17031 -0.41852 C -0.2592 -0.44306 -0.35225 -0.41551 -0.44288 -0.42338 C -0.44965 -0.42454 -0.45329 -0.42755 -0.45954 -0.4294 C -0.46076 -0.43056 -0.46197 -0.43125 -0.46302 -0.43311 C -0.46406 -0.43403 -0.46423 -0.43658 -0.46545 -0.43774 C -0.47013 -0.44283 -0.47777 -0.44306 -0.48333 -0.44561 C -0.48454 -0.44746 -0.48559 -0.44931 -0.48697 -0.45024 C -0.48802 -0.45116 -0.48958 -0.45047 -0.49045 -0.45186 C -0.49253 -0.45463 -0.49531 -0.46135 -0.49531 -0.46112 C -0.49566 -0.46366 -0.49566 -0.46574 -0.49635 -0.46783 C -0.49756 -0.47107 -0.50121 -0.47732 -0.50121 -0.47709 C -0.50243 -0.48218 -0.50468 -0.48658 -0.5059 -0.4919 C -0.50503 -0.5044 -0.50625 -0.51806 -0.50243 -0.52963 C -0.50052 -0.53588 -0.49704 -0.54051 -0.49409 -0.54584 C -0.49149 -0.55024 -0.49027 -0.55625 -0.48697 -0.55996 C -0.48142 -0.56621 -0.47326 -0.57107 -0.46666 -0.5757 C -0.46006 -0.5801 -0.45468 -0.58612 -0.44756 -0.58866 C -0.43941 -0.59584 -0.42986 -0.5963 -0.42256 -0.60625 C -0.39913 -0.60579 -0.15972 -0.71343 -0.13923 -0.58056 C -0.13888 -0.57524 -0.13819 -0.56968 -0.13802 -0.56436 C -0.1375 -0.54283 -0.1375 -0.52107 -0.13697 -0.49931 C -0.13663 -0.48403 -0.13784 -0.44491 -0.12135 -0.43774 C -0.0993 -0.41713 -0.05243 -0.42524 -0.03576 -0.425 C -0.02899 -0.42338 -0.02204 -0.42362 -0.01545 -0.42176 C -0.01284 -0.42084 -0.01093 -0.41806 -0.00833 -0.41713 C -0.00711 -0.41598 -0.0059 -0.41459 -0.00468 -0.41366 C -0.00364 -0.4132 -0.00225 -0.4132 -0.00121 -0.41227 C 0.00122 -0.41042 0.00591 -0.40602 0.00591 -0.40556 C 0.01476 -0.38264 0.01146 -0.41644 0.01303 -0.36181 C 0.01268 -0.27755 0.05035 -0.16968 0.00591 -0.11088 C 0.00434 -0.10255 0.00191 -0.09491 -4.44444E-6 -0.08658 C -0.00069 -0.08334 -0.00243 -0.07709 -0.00243 -0.07686 C -0.00555 -0.03866 -0.00434 -0.05857 -0.0059 -0.01713 C -0.00503 -0.01227 -0.00555 -0.00579 -0.00121 -0.00579 Z " pathEditMode="relative" rAng="0" ptsTypes="ffffffffffffffffffffffffffffffffffffffffffffffffffffffffffffffffffff">
                                      <p:cBhvr>
                                        <p:cTn id="20" dur="5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" y="-30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11111E-6 C -0.0059 -0.00787 -0.01909 -0.01412 -0.02743 -0.01736 C -0.03385 -0.02315 -0.03784 -0.03079 -0.04531 -0.03333 C -0.046 -0.03495 -0.04652 -0.03704 -0.04757 -0.0382 C -0.04982 -0.04074 -0.05486 -0.04445 -0.05486 -0.04421 C -0.06059 -0.05671 -0.05329 -0.04259 -0.06076 -0.05232 C -0.06545 -0.05833 -0.06718 -0.06366 -0.07378 -0.06667 C -0.07604 -0.07546 -0.0802 -0.07732 -0.08454 -0.08403 C -0.08732 -0.08843 -0.08819 -0.09375 -0.09045 -0.09838 C -0.08993 -0.11852 -0.09392 -0.13542 -0.08576 -0.1507 C -0.08281 -0.16227 -0.08663 -0.14861 -0.08211 -0.16042 C -0.08072 -0.16389 -0.08125 -0.16829 -0.07986 -0.17153 C -0.07725 -0.17755 -0.07118 -0.1794 -0.06666 -0.18102 C -0.06354 -0.18519 -0.05989 -0.18796 -0.0559 -0.19051 C -0.05364 -0.1919 -0.05121 -0.19283 -0.04878 -0.19375 C -0.04757 -0.19421 -0.04531 -0.19514 -0.04531 -0.19491 C -0.02864 -0.19468 -0.00399 -0.19676 0.01424 -0.19051 C 0.01841 -0.17361 0.01146 -0.19815 0.0191 -0.18264 C 0.01997 -0.18079 0.01945 -0.17824 0.02014 -0.17616 C 0.02066 -0.17431 0.02171 -0.17315 0.02257 -0.17153 C 0.02587 -0.15857 0.02639 -0.14329 0.03212 -0.13171 C 0.03316 -0.12431 0.03507 -0.11921 0.03803 -0.11273 C 0.03959 -0.10949 0.04289 -0.10324 0.04289 -0.10301 C 0.04445 -0.09699 0.04792 -0.09468 0.05 -0.08889 C 0.05226 -0.08264 0.05243 -0.08033 0.05712 -0.07616 C 0.06042 -0.06991 0.06233 -0.06852 0.06789 -0.06667 C 0.07292 -0.05602 0.0875 -0.04977 0.09636 -0.04769 C 0.10417 -0.04074 0.11216 -0.0375 0.12136 -0.03495 C 0.16059 -0.03658 0.15851 -0.02292 0.16667 -0.05394 C 0.16737 -0.05926 0.16893 -0.06458 0.1691 -0.06991 C 0.17014 -0.09908 0.16285 -0.15394 0.19167 -0.16667 C 0.19966 -0.17408 0.20591 -0.17847 0.21546 -0.18102 C 0.22309 -0.18727 0.23143 -0.18634 0.24046 -0.18727 C 0.37379 -0.18542 0.31615 -0.19607 0.36181 -0.18264 C 0.36875 -0.17801 0.3757 -0.17616 0.38334 -0.17454 C 0.38907 -0.16968 0.39688 -0.16898 0.40348 -0.16667 C 0.40591 -0.16458 0.40834 -0.1625 0.41077 -0.16042 C 0.4132 -0.15833 0.41789 -0.15394 0.41789 -0.1537 C 0.41945 -0.1507 0.42049 -0.14722 0.42257 -0.14445 C 0.42379 -0.14283 0.42518 -0.14144 0.42622 -0.13958 C 0.42796 -0.13658 0.43091 -0.13009 0.43091 -0.12986 C 0.43195 -0.1169 0.43368 -0.10556 0.43455 -0.09213 C 0.43403 -0.08033 0.43525 -0.04954 0.42622 -0.0412 C 0.42344 -0.03588 0.42066 -0.03218 0.41667 -0.02847 C 0.41511 -0.02523 0.41459 -0.02014 0.41181 -0.01898 C 0.37969 -0.00394 0.39011 -0.00949 0.33577 -0.00787 C 0.32726 -0.00509 0.32171 0.00162 0.31546 0.00949 C 0.31233 0.02176 0.30469 0.03148 0.3 0.04282 C 0.29601 0.05231 0.29289 0.06204 0.28924 0.07153 C 0.28716 0.07685 0.28351 0.08079 0.28091 0.08565 C 0.27865 0.09467 0.27379 0.10162 0.27014 0.10949 C 0.26476 0.12106 0.25799 0.13981 0.24757 0.14444 C 0.22987 0.16088 0.21841 0.16597 0.19514 0.16667 C 0.16303 0.16759 0.13091 0.16782 0.09879 0.16829 C 0.09636 0.16944 0.0941 0.1706 0.09167 0.17153 C 0.08889 0.17245 0.08334 0.17454 0.08334 0.17477 C 0.08091 0.17662 0.079 0.17986 0.07622 0.18102 C 0.07379 0.18194 0.0691 0.18403 0.0691 0.18426 C 0.05764 0.19421 0.05157 0.21342 0.0441 0.22847 C 0.04254 0.23171 0.0408 0.23495 0.03924 0.23819 C 0.03733 0.2419 0.03577 0.25069 0.03577 0.25092 C 0.03108 0.29977 0.03299 0.34884 0.03212 0.39838 C 0.03178 0.41389 0.03108 0.43449 0.02379 0.44768 C 0.02084 0.4588 0.01303 0.48102 0.00591 0.48727 C 0.00122 0.49653 0.00556 0.49583 -0.00364 0.49838 C -0.06753 0.49676 -0.05416 0.50787 -0.08454 0.48264 C -0.08541 0.48102 -0.08593 0.47893 -0.08697 0.47778 C -0.08784 0.47685 -0.08958 0.47731 -0.09045 0.47616 C -0.09132 0.475 -0.09097 0.47292 -0.09166 0.47153 C -0.09513 0.46342 -0.09982 0.45694 -0.10364 0.4493 C -0.10659 0.44352 -0.10625 0.44028 -0.11076 0.43657 C -0.11111 0.43449 -0.11128 0.43217 -0.11197 0.43009 C -0.1125 0.42847 -0.11388 0.42731 -0.11423 0.42546 C -0.11632 0.4169 -0.11614 0.40949 -0.12031 0.40162 C -0.12152 0.39514 -0.12222 0.38657 -0.125 0.38102 C -0.12812 0.37477 -0.12691 0.37801 -0.12864 0.37153 C -0.12829 0.35602 -0.13194 0.29768 -0.12257 0.27292 C -0.12118 0.26435 -0.12048 0.25648 -0.11666 0.2493 C -0.11632 0.24606 -0.11597 0.24282 -0.11545 0.23958 C -0.11475 0.23588 -0.11319 0.22847 -0.11319 0.2287 C -0.11232 0.21481 -0.11145 0.20995 -0.10954 0.19838 C -0.10902 0.19583 -0.10885 0.19305 -0.10833 0.19051 C -0.10763 0.18727 -0.1059 0.18102 -0.1059 0.18125 C -0.10555 0.17731 -0.10555 0.17361 -0.10486 0.16991 C -0.10434 0.16759 -0.10295 0.16574 -0.10243 0.16342 C -0.10121 0.15717 -0.10104 0.15069 -0.1 0.14444 C -0.09791 0.13264 -0.09548 0.12106 -0.09288 0.10949 C -0.09079 0.1 -0.0875 0.09051 -0.08576 0.08102 C -0.08489 0.07685 -0.08333 0.06829 -0.08333 0.06852 C -0.08177 0.05 -0.0809 0.03472 -0.06909 0.02384 C -0.06579 0.01713 -0.06145 0.01366 -0.0559 0.01111 C -0.03923 -0.00463 -0.021 0.00092 -4.16667E-6 1.11111E-6 Z " pathEditMode="relative" rAng="0" ptsTypes="ffffffffffffffffffffffffffffffffffffffffffffffffffffffffffffffffffffffffffffffffffffffffffff">
                                      <p:cBhvr>
                                        <p:cTn id="22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15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0092 C -0.0007 -0.00254 -0.00104 -0.00416 -0.00156 -0.00555 C -0.00226 -0.00717 -0.0033 -0.00856 -0.00382 -0.01041 C -0.00712 -0.02037 -0.00747 -0.02777 -0.01337 -0.03564 C -0.01511 -0.04236 -0.01771 -0.04884 -0.02049 -0.05486 C -0.02083 -0.06435 -0.02101 -0.07384 -0.0217 -0.08333 C -0.02205 -0.08935 -0.02778 -0.0993 -0.02778 -0.0993 C -0.0309 -0.11296 -0.02622 -0.09375 -0.03125 -0.10879 C -0.03229 -0.1118 -0.03368 -0.11828 -0.03368 -0.11828 C -0.03403 -0.16527 -0.0342 -0.2125 -0.0349 -0.25949 C -0.03542 -0.29212 -0.04045 -0.31435 -0.06111 -0.33263 C -0.06493 -0.3405 -0.06997 -0.33912 -0.07535 -0.34675 C -0.0809 -0.35439 -0.09705 -0.36388 -0.10504 -0.36759 C -0.12153 -0.36365 -0.12292 -0.36319 -0.1349 -0.35648 C -0.13611 -0.35578 -0.13733 -0.35555 -0.13837 -0.35486 C -0.13958 -0.35393 -0.14063 -0.35231 -0.14202 -0.35162 C -0.14427 -0.35023 -0.14913 -0.34837 -0.14913 -0.34837 C -0.15122 -0.3405 -0.15452 -0.33495 -0.15868 -0.32939 C -0.16077 -0.32083 -0.15955 -0.32615 -0.16215 -0.31342 C -0.16285 -0.30972 -0.16545 -0.30717 -0.16702 -0.30393 C -0.1684 -0.30115 -0.16806 -0.29722 -0.16945 -0.29444 C -0.17396 -0.28518 -0.17431 -0.27523 -0.17535 -0.26435 C -0.17413 -0.07893 -0.18004 -0.1405 -0.16945 -0.06111 C -0.16823 -0.03425 -0.16858 -0.0074 -0.16215 0.01829 C -0.16077 0.03102 -0.15695 0.03982 -0.15382 0.05163 C -0.15278 0.05533 -0.15278 0.05926 -0.15156 0.06274 C -0.15035 0.06621 -0.1467 0.07223 -0.1467 0.07223 C -0.1441 0.08519 -0.14618 0.0801 -0.14202 0.08797 C -0.14028 0.09491 -0.13837 0.10672 -0.13368 0.11181 C -0.12986 0.11598 -0.12639 0.11528 -0.1217 0.11667 C -0.11702 0.11806 -0.11406 0.12014 -0.1099 0.12292 C -0.1059 0.12547 -0.10104 0.12593 -0.0967 0.12778 C -0.08142 0.1419 -0.04965 0.14005 -0.0349 0.14051 C -0.01823 0.14121 -0.00156 0.14167 0.0151 0.14213 C 0.03177 0.14445 0.04705 0.15 0.06389 0.15163 C 0.07205 0.15348 0.08003 0.15602 0.08785 0.1595 C 0.0908 0.16227 0.09219 0.16274 0.09375 0.16737 C 0.09479 0.17038 0.09618 0.17686 0.09618 0.17686 C 0.09948 0.20788 0.10382 0.24051 0.11042 0.27061 C 0.1118 0.27663 0.1151 0.29676 0.11996 0.29908 C 0.1243 0.30116 0.12743 0.3051 0.13177 0.30718 C 0.13489 0.3088 0.1408 0.3095 0.14375 0.31019 C 0.15173 0.31389 0.16042 0.31644 0.16875 0.31829 C 0.18576 0.32616 0.22778 0.32014 0.23542 0.31991 C 0.23733 0.31204 0.23854 0.30394 0.2401 0.29607 C 0.24479 0.23982 0.24114 0.28913 0.24253 0.15625 C 0.24288 0.125 0.24253 0.09399 0.24375 0.06274 C 0.24427 0.04792 0.2566 0.03866 0.26146 0.02778 C 0.26406 0.02223 0.2651 0.01875 0.26996 0.01667 C 0.27569 0.01135 0.28177 0.00973 0.28785 0.00556 C 0.29462 0.00093 0.28733 0.00325 0.29601 -0.00092 C 0.30434 -0.00486 0.29757 0.00024 0.30451 -0.00393 C 0.30746 -0.00555 0.30989 -0.00879 0.31285 -0.01041 C 0.31545 -0.01203 0.31858 -0.01203 0.32101 -0.01342 C 0.32604 -0.01597 0.33038 -0.01898 0.33524 -0.02152 C 0.33941 -0.02361 0.34427 -0.02361 0.34844 -0.02615 C 0.35608 -0.03078 0.36267 -0.03634 0.36996 -0.04212 C 0.37309 -0.04837 0.37517 -0.04976 0.38055 -0.05162 C 0.38993 -0.06365 0.38628 -0.0581 0.39375 -0.07222 C 0.39462 -0.07384 0.39618 -0.07708 0.39618 -0.07708 C 0.39653 -0.0787 0.3967 -0.08032 0.39722 -0.08171 C 0.39826 -0.08402 0.4 -0.08564 0.40087 -0.08819 C 0.40208 -0.09212 0.4033 -0.10092 0.4033 -0.10092 C 0.40278 -0.15439 0.41406 -0.20254 0.39253 -0.24537 C 0.38993 -0.25833 0.3934 -0.24537 0.38785 -0.25648 C 0.38489 -0.26226 0.38351 -0.26944 0.38055 -0.27546 C 0.37726 -0.2905 0.38246 -0.26851 0.37708 -0.28495 C 0.37378 -0.29513 0.3717 -0.30208 0.3651 -0.30879 C 0.36215 -0.31435 0.36042 -0.31782 0.35538 -0.3199 C 0.35173 -0.32337 0.34757 -0.328 0.34375 -0.33101 C 0.33767 -0.33564 0.3309 -0.33796 0.32465 -0.34212 C 0.30937 -0.34097 0.29722 -0.33773 0.28298 -0.33564 C 0.26736 -0.32939 0.26024 -0.30601 0.24722 -0.29444 C 0.24548 -0.2875 0.24219 -0.28726 0.23889 -0.28171 C 0.23698 -0.2787 0.23576 -0.27546 0.2342 -0.27222 C 0.23333 -0.2706 0.23177 -0.26759 0.23177 -0.26759 C 0.23021 -0.26203 0.22969 -0.2581 0.22708 -0.25324 C 0.22535 -0.24398 0.22135 -0.23726 0.21736 -0.22939 C 0.21024 -0.21458 0.20017 -0.18217 0.1842 -0.18171 C 0.16667 -0.18125 0.1493 -0.18055 0.13177 -0.18009 C 0.11892 -0.17916 0.11545 -0.18148 0.10677 -0.17384 C 0.10399 -0.16782 0.1 -0.16481 0.09618 -0.15949 C 0.09479 -0.15439 0.09236 -0.15046 0.09132 -0.14537 C 0.08802 -0.12962 0.0908 -0.1368 0.08663 -0.12777 C 0.08594 -0.11527 0.08507 -0.0743 0.08055 -0.06597 C 0.07899 -0.05671 0.07569 -0.05046 0.06996 -0.04537 C 0.06719 -0.03981 0.06528 -0.03611 0.06042 -0.03425 C 0.05087 -0.02546 0.04097 -0.01875 0.02951 -0.01666 C 0.02014 -0.0125 0.02726 -0.01527 0.00781 -0.01203 C 0.00486 -0.01157 -0.00156 -0.01041 -0.00156 -0.01041 C -0.00278 -0.00555 -0.00365 0.0007 0.00208 0.0007 C 0.00295 0.0007 0.00052 -0.00046 -0.00035 -0.00092 Z " pathEditMode="relative" ptsTypes="ffffffffffffffffffffffffffffffffffffffffffffffffffffffffffffffffffffffffffffffffffffffffffff">
                                      <p:cBhvr>
                                        <p:cTn id="24" dur="5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7778E-6 -4.07407E-6 C -0.00244 -0.00208 -0.00626 -0.00278 -0.00712 -0.00625 C -0.00834 -0.01111 -0.01233 -0.02639 -0.01424 -0.03009 C -0.0158 -0.03333 -0.0191 -0.03958 -0.0191 -0.03958 C -0.02483 -0.06644 -0.02726 -0.13426 0.00243 -0.14745 C 0.01093 -0.15509 0.02222 -0.16505 0.03211 -0.16806 C 0.05121 -0.16759 0.07013 -0.16759 0.08923 -0.16667 C 0.09809 -0.1662 0.10694 -0.16296 0.11545 -0.16019 C 0.12708 -0.15625 0.1394 -0.15856 0.15121 -0.15694 C 0.15989 -0.1537 0.16874 -0.15093 0.17743 -0.14745 C 0.18177 -0.14583 0.18611 -0.14329 0.19045 -0.1412 C 0.19166 -0.14074 0.19409 -0.13958 0.19409 -0.13958 C 0.19774 -0.13634 0.20069 -0.13356 0.20486 -0.13171 C 0.20607 -0.13056 0.20746 -0.12986 0.20833 -0.12847 C 0.21024 -0.12569 0.21319 -0.11898 0.21319 -0.11898 C 0.2144 -0.11343 0.21597 -0.10972 0.21788 -0.10463 C 0.21996 -0.09931 0.2184 -0.09954 0.22031 -0.09352 C 0.22309 -0.08449 0.22517 -0.07847 0.22743 -0.06968 C 0.22829 -0.05903 0.22899 -0.04861 0.22986 -0.03796 C 0.23003 -0.03472 0.23211 -0.02847 0.23211 -0.02847 C 0.23402 -0.00093 0.23003 0.02917 0.23697 0.05556 C 0.23663 0.06875 0.23645 0.08218 0.23576 0.09537 C 0.23524 0.10509 0.22864 0.11435 0.22499 0.12222 C 0.21822 0.13634 0.21961 0.14097 0.20833 0.14606 C 0.20416 0.15 0.19253 0.15625 0.18697 0.1588 C 0.18263 0.16458 0.17951 0.16458 0.17378 0.16667 C 0.16059 0.17894 0.14305 0.17708 0.12743 0.1794 C 0.12013 0.18264 0.11319 0.18727 0.1059 0.19051 C 0.10347 0.19259 0.09947 0.19329 0.09878 0.19699 C 0.09722 0.20463 0.09444 0.21204 0.09166 0.21921 C 0.08993 0.23287 0.09149 0.22454 0.08819 0.23657 C 0.08732 0.23981 0.08576 0.24606 0.08576 0.24606 C 0.08489 0.36574 0.09131 0.37176 0.0809 0.44144 C 0.07951 0.46204 0.0802 0.47245 0.07378 0.48889 C 0.07135 0.50185 0.06701 0.50556 0.05954 0.51273 C 0.04201 0.51227 0.02465 0.5125 0.00711 0.51111 C -0.00313 0.51019 -0.01962 0.48773 -0.02622 0.4875 C -0.06146 0.48657 -0.09688 0.48634 -0.13212 0.48588 C -0.13629 0.48218 -0.13803 0.47778 -0.14167 0.47315 C -0.14428 0.46273 -0.1408 0.47407 -0.14636 0.46366 C -0.1507 0.45532 -0.15296 0.44537 -0.15834 0.43819 C -0.16094 0.42454 -0.16216 0.42593 -0.16546 0.41435 C -0.16876 0.40278 -0.17101 0.39282 -0.17622 0.38264 C -0.1783 0.37847 -0.17865 0.37292 -0.18091 0.36829 C -0.18212 0.36204 -0.18299 0.35787 -0.18577 0.35255 C -0.18612 0.35093 -0.18594 0.34884 -0.18681 0.34769 C -0.1915 0.34144 -0.19966 0.33542 -0.20591 0.33333 C -0.21389 0.32662 -0.22257 0.32338 -0.23091 0.31759 C -0.23178 0.31597 -0.2323 0.31412 -0.23334 0.31273 C -0.23542 0.31019 -0.24046 0.30648 -0.24046 0.30648 C -0.24428 0.29884 -0.25053 0.29213 -0.25469 0.28426 C -0.25851 0.27708 -0.2606 0.26991 -0.26546 0.26366 C -0.26667 0.25903 -0.26841 0.25347 -0.27014 0.24931 C -0.27153 0.24583 -0.27501 0.23981 -0.27501 0.23981 C -0.27917 0.22292 -0.2783 0.18264 -0.26181 0.17639 C -0.24862 0.15787 -0.22084 0.16435 -0.20591 0.16366 C -0.20174 0.15972 -0.19653 0.15602 -0.19167 0.15417 C -0.18594 0.14884 -0.18039 0.14282 -0.17379 0.13981 C -0.17153 0.13681 -0.16893 0.13495 -0.16667 0.13194 C -0.16112 0.12454 -0.16685 0.12986 -0.16303 0.12222 C -0.16025 0.11667 -0.15712 0.11273 -0.15469 0.10648 C -0.15053 0.08426 -0.14705 0.0625 -0.1441 0.03981 C -0.14271 0.02917 -0.14254 0.02222 -0.13577 0.01597 C -0.13438 0.01042 -0.12744 0.00509 -0.12257 0.00486 C -0.09393 0.00394 -0.06546 0.0037 -0.03681 0.00324 C -0.02414 0.00278 -0.01146 0.00301 0.00121 0.00162 C 0.0026 0.00139 0.0059 -4.07407E-6 0.00486 -0.00139 C 0.00364 -0.00301 0.00156 -0.00046 -5.27778E-6 -4.07407E-6 Z " pathEditMode="relative" ptsTypes="ffffffffffffffffffffffffffffffffffffffffffffffffffffffffffffffffffff">
                                      <p:cBhvr>
                                        <p:cTn id="26" dur="5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6.66667E-6 C 0.00018 0.0213 0.00955 0.07246 -0.00711 0.09352 C -0.01041 0.10602 -0.01666 0.11667 -0.02257 0.12686 C -0.02847 0.13704 -0.03125 0.14954 -0.0368 0.16019 C -0.03941 0.17084 -0.03975 0.17825 -0.04045 0.19052 C -0.03767 0.24121 -0.04079 0.1801 -0.03802 0.26667 C -0.03767 0.27848 -0.03958 0.29144 -0.03211 0.29839 C -0.03072 0.30371 -0.02986 0.30903 -0.02847 0.31436 C -0.02604 0.35232 -0.02743 0.39052 -0.02378 0.42848 C -0.02257 0.45927 -0.02222 0.49005 -0.02013 0.52061 C -0.01979 0.52593 -0.01927 0.53704 -0.01666 0.54121 C -0.01319 0.547 -0.00468 0.54561 -0.00104 0.54607 C 0.01598 0.55394 0.02205 0.54977 0.04775 0.5507 C 0.07362 0.55788 0.05851 0.55394 0.11198 0.55232 C 0.12257 0.54769 0.12553 0.54954 0.1323 0.53658 C 0.16858 0.3676 0.13351 0.18519 0.1323 0.0095 C 0.1323 0.00209 0.12813 -0.00416 0.12396 -0.00786 C 0.12153 -0.01435 0.11945 -0.01851 0.11563 -0.02384 C 0.11268 -0.03541 0.11684 -0.02152 0.11077 -0.03333 C 0.10678 -0.04097 0.11268 -0.03564 0.1073 -0.04282 C 0.09792 -0.05532 0.10955 -0.03541 0.1 -0.05092 C 0.09584 -0.0574 0.09323 -0.06388 0.08698 -0.06666 C 0.05191 -0.1368 -0.03072 -0.11388 -0.07968 -0.11435 C -0.14114 -0.11504 -0.20277 -0.1155 -0.26423 -0.11597 C -0.28854 -0.1155 -0.34322 -0.12476 -0.37257 -0.09999 C -0.38003 -0.09374 -0.38368 -0.08611 -0.39045 -0.07939 C -0.39288 -0.07245 -0.4 -0.06041 -0.4 -0.06041 C -0.40138 -0.05393 -0.40486 -0.05046 -0.40711 -0.04444 C -0.41059 -0.03564 -0.41232 -0.02592 -0.41666 -0.01759 C -0.41927 -0.00532 -0.41562 -0.02152 -0.42013 -0.00648 C -0.42118 -0.00323 -0.42257 0.00325 -0.42257 0.00325 C -0.42222 0.01112 -0.42274 0.01922 -0.42135 0.02686 C -0.42118 0.02755 -0.41163 0.03311 -0.41059 0.03334 C -0.4026 0.03427 -0.39479 0.03473 -0.3868 0.03496 C -0.35382 0.03589 -0.321 0.03612 -0.28802 0.03658 C -0.28246 0.03704 -0.27691 0.03774 -0.27135 0.03797 C -0.25104 0.03866 -0.2309 0.0382 -0.21059 0.03959 C -0.20729 0.03982 -0.20104 0.04283 -0.20104 0.04283 C -0.19757 0.04607 -0.19375 0.04723 -0.19045 0.0507 C -0.1835 0.05834 -0.17621 0.07315 -0.17135 0.08403 C -0.16961 0.0882 -0.16875 0.09306 -0.16666 0.09677 C -0.16406 0.10163 -0.16145 0.10579 -0.15937 0.11112 C -0.15642 0.11876 -0.15503 0.12848 -0.15347 0.13658 C -0.15208 0.14422 -0.14982 0.14885 -0.14757 0.15556 C -0.14409 0.16598 -0.14305 0.17454 -0.13802 0.18403 C -0.13593 0.1926 -0.13836 0.18612 -0.13211 0.19214 C -0.12725 0.19677 -0.12326 0.20139 -0.1177 0.20464 C -0.1118 0.20811 -0.10572 0.2088 -0.1 0.21274 C -0.08611 0.21158 -0.07222 0.21089 -0.05833 0.2095 C -0.05104 0.2088 -0.046 0.20001 -0.03923 0.19677 C -0.03888 0.19514 -0.03888 0.19329 -0.03802 0.19214 C -0.03593 0.18936 -0.0309 0.18565 -0.0309 0.18565 C -0.03003 0.18403 -0.02951 0.18241 -0.02847 0.18102 C -0.02743 0.17964 -0.02586 0.17917 -0.025 0.17778 C -0.02413 0.17639 -0.02447 0.17431 -0.02378 0.17292 C -0.02291 0.17107 -0.02135 0.16991 -0.02013 0.16829 C -0.01979 0.15139 -0.01961 0.13427 -0.01892 0.11737 C -0.0184 0.10533 -0.01354 0.09283 -0.0118 0.08102 C -0.01041 0.07107 -0.01093 0.06042 -0.00833 0.0507 C -0.00538 0.03959 -0.00225 0.02964 0.00105 0.01899 C 0.00226 0.01598 0.00487 0.01251 0.00365 0.0095 C 0.00243 0.00626 0.00105 0.00325 -4.72222E-6 6.66667E-6 Z " pathEditMode="relative" ptsTypes="ffffffffffffffffffffffffffffffffffffffffffffffffffffffffffffff">
                                      <p:cBhvr>
                                        <p:cTn id="28" dur="5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-2.59259E-6 C 0.07569 -0.00185 0.04479 0.01065 0.07309 -0.00787 C 0.07812 -0.01481 0.08472 -0.02176 0.09097 -0.02685 C 0.09462 -0.03472 0.09791 -0.04305 0.10156 -0.05069 C 0.1033 -0.07384 0.10364 -0.09282 0.10521 -0.11736 C 0.10555 -0.12176 0.10764 -0.13009 0.10764 -0.13009 C 0.10868 -0.14074 0.10955 -0.15162 0.11232 -0.1618 C 0.11371 -0.17315 0.11597 -0.18403 0.11823 -0.19537 C 0.11771 -0.21134 0.11632 -0.22685 0.11597 -0.24305 C 0.1158 -0.25416 0.12569 -0.3456 0.10642 -0.37129 C 0.10347 -0.39143 0.10781 -0.36944 0.10156 -0.38403 C 0.10069 -0.38588 0.10104 -0.38842 0.10034 -0.39051 C 0.09774 -0.39861 0.09427 -0.40625 0.08975 -0.41273 C 0.08559 -0.42639 0.0783 -0.43703 0.0717 -0.44907 C 0.06823 -0.45555 0.06649 -0.46018 0.06215 -0.46504 C 0.05781 -0.4699 0.05087 -0.47268 0.04566 -0.47453 C 0.02812 -0.47407 -0.02691 -0.48796 -0.04479 -0.45393 C -0.0474 -0.44375 -0.05209 -0.43264 -0.05677 -0.42384 C -0.05816 -0.41828 -0.06025 -0.41435 -0.06268 -0.40949 C -0.06528 -0.3993 -0.06736 -0.39722 -0.07223 -0.38889 C -0.07413 -0.38102 -0.07917 -0.37615 -0.08299 -0.36967 C -0.08473 -0.36666 -0.08611 -0.36342 -0.08768 -0.36018 C -0.08854 -0.35856 -0.09011 -0.35555 -0.09011 -0.35555 C -0.09288 -0.34421 -0.08907 -0.35671 -0.09479 -0.34745 C -0.09584 -0.3456 -0.09601 -0.34282 -0.09723 -0.3412 C -0.09879 -0.33912 -0.10677 -0.33565 -0.10903 -0.33495 C -0.11945 -0.33541 -0.12969 -0.33541 -0.14011 -0.33634 C -0.14479 -0.3368 -0.15191 -0.34606 -0.15191 -0.34606 C -0.15452 -0.35092 -0.15816 -0.35301 -0.16025 -0.35856 C -0.1632 -0.3669 -0.1658 -0.37477 -0.16979 -0.3824 C -0.1717 -0.39305 -0.17604 -0.40486 -0.18299 -0.41111 C -0.18334 -0.41319 -0.18316 -0.41551 -0.18403 -0.41736 C -0.1849 -0.41898 -0.18646 -0.41944 -0.18768 -0.4206 C -0.1915 -0.42477 -0.19427 -0.42963 -0.19844 -0.43333 C -0.20295 -0.44259 -0.20452 -0.44629 -0.21268 -0.44907 C -0.21841 -0.45416 -0.22518 -0.45879 -0.23177 -0.4618 C -0.24063 -0.47014 -0.2415 -0.46805 -0.25434 -0.46666 C -0.25886 -0.46458 -0.26059 -0.46065 -0.26511 -0.45856 C -0.26893 -0.45347 -0.26858 -0.44953 -0.27344 -0.44745 C -0.27622 -0.4419 -0.27674 -0.43819 -0.28056 -0.43333 C -0.28282 -0.42708 -0.28368 -0.42129 -0.28646 -0.41574 C -0.28854 -0.40509 -0.29393 -0.39653 -0.29601 -0.38565 C -0.29636 -0.37824 -0.29618 -0.37083 -0.29723 -0.36342 C -0.2974 -0.36157 -0.29896 -0.36041 -0.29966 -0.35856 C -0.30139 -0.3537 -0.30556 -0.34444 -0.30556 -0.34444 C -0.30677 -0.33935 -0.31146 -0.33009 -0.31146 -0.33009 C -0.3125 -0.32291 -0.3132 -0.31875 -0.31632 -0.31273 C -0.32188 -0.26134 -0.31788 -0.20926 -0.32101 -0.15717 C -0.32032 -0.11088 -0.32344 -0.03889 -0.31736 0.0081 C -0.31459 0.02963 -0.30834 0.05023 -0.30434 0.07153 C -0.30261 0.08102 -0.30313 0.09051 -0.3007 0.1 C -0.29931 0.11135 -0.30035 0.10579 -0.29723 0.1176 C -0.29688 0.11922 -0.29601 0.12199 -0.29601 0.12199 C -0.29584 0.12523 -0.29549 0.13658 -0.29358 0.14144 C -0.28403 0.16459 -0.26806 0.17824 -0.24966 0.18704 C -0.24132 0.19121 -0.23264 0.19306 -0.22466 0.19838 C -0.21302 0.19792 -0.19306 0.20602 -0.18525 0.19051 C -0.18004 0.16412 -0.18316 0.13588 -0.17813 0.10949 C -0.17743 0.09236 -0.17761 0.07755 -0.17344 0.06204 C -0.17309 0.05718 -0.17257 0.05232 -0.17223 0.04769 C -0.17136 0.03658 -0.17049 0.00556 -0.16146 0.00162 C -0.11511 -0.04166 -0.15938 -0.00162 -0.0007 -2.59259E-6 Z " pathEditMode="relative" ptsTypes="ffffffffffffffffffffffffffffffffffffffffffffffffffffffffffffff">
                                      <p:cBhvr>
                                        <p:cTn id="30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5.18519E-6 C -0.00417 -0.00556 -0.01615 -0.01135 -0.02257 -0.01575 C -0.0283 -0.02732 -0.03004 -0.02686 -0.03924 -0.03334 C -0.04167 -0.0426 -0.04792 -0.04954 -0.05122 -0.05857 C -0.05365 -0.06505 -0.05833 -0.07778 -0.05833 -0.07778 C -0.06129 -0.10116 -0.05781 -0.12894 -0.05712 -0.15232 C -0.05677 -0.18195 -0.0566 -0.21158 -0.0559 -0.24121 C -0.05573 -0.247 -0.05399 -0.26436 -0.05 -0.26806 C -0.04601 -0.272 -0.03733 -0.27755 -0.03212 -0.27917 C -0.02674 -0.2845 -0.01979 -0.28889 -0.01302 -0.28889 C 0.04844 -0.28982 0.11007 -0.28982 0.17153 -0.29028 C 0.18299 -0.29538 0.19392 -0.29561 0.20608 -0.29676 C 0.20764 -0.29723 0.2092 -0.29769 0.21076 -0.29839 C 0.21319 -0.29931 0.21788 -0.30139 0.21788 -0.30139 C 0.25017 -0.30047 0.28003 -0.29561 0.31198 -0.29352 C 0.31337 -0.28843 0.3191 -0.2713 0.32153 -0.26806 C 0.3224 -0.2669 0.32378 -0.26714 0.32483 -0.26667 C 0.33142 -0.26389 0.33681 -0.25973 0.34288 -0.25695 C 0.3526 -0.24769 0.34792 -0.25024 0.35608 -0.24746 C 0.35764 -0.24538 0.35868 -0.24283 0.36076 -0.24121 C 0.36371 -0.23866 0.37014 -0.23473 0.37014 -0.23473 C 0.37361 -0.22848 0.37552 -0.222 0.37865 -0.21575 C 0.37986 -0.20741 0.38003 -0.2044 0.38455 -0.19839 C 0.38576 -0.19352 0.38611 -0.18843 0.38819 -0.18403 C 0.3901 -0.17987 0.3941 -0.1713 0.3941 -0.1713 C 0.39566 -0.1632 0.40052 -0.15024 0.40486 -0.14445 C 0.40833 -0.13982 0.41424 -0.1419 0.4191 -0.14121 C 0.42865 -0.14005 0.44774 -0.13797 0.44774 -0.13797 C 0.46441 -0.13218 0.4809 -0.12801 0.49774 -0.12362 C 0.49896 -0.122 0.50017 -0.12061 0.50121 -0.11899 C 0.50295 -0.11598 0.50608 -0.1095 0.50608 -0.1095 C 0.50729 -0.10348 0.50816 -0.09885 0.51076 -0.09352 C 0.51198 -0.08519 0.51267 -0.07755 0.51545 -0.06968 C 0.51788 -0.04723 0.51927 -0.0176 0.50365 -0.00301 C 0.49531 0.01296 0.46823 0.03101 0.45365 0.03194 C 0.43698 0.03286 0.42014 0.03286 0.40365 0.03333 C 0.39097 0.03888 0.38889 0.05694 0.38212 0.0699 C 0.3816 0.07199 0.3816 0.0743 0.38108 0.07638 C 0.38056 0.07824 0.37899 0.07916 0.37865 0.08101 C 0.37656 0.09212 0.37569 0.11064 0.37483 0.12222 C 0.37535 0.13333 0.37431 0.14467 0.37621 0.15555 C 0.37656 0.15763 0.37934 0.15648 0.38108 0.15717 C 0.38698 0.16018 0.39271 0.16249 0.39878 0.16527 C 0.40451 0.16782 0.41076 0.16689 0.41667 0.16828 C 0.42604 0.1706 0.43576 0.17569 0.44531 0.17638 C 0.45608 0.17731 0.46667 0.17731 0.47743 0.17777 C 0.48021 0.17824 0.48299 0.17847 0.48559 0.17939 C 0.48802 0.18009 0.49288 0.18263 0.49288 0.18263 C 0.4941 0.18518 0.49496 0.18842 0.49653 0.1905 C 0.49774 0.19212 0.5 0.19212 0.50121 0.19374 C 0.50365 0.19699 0.50712 0.20486 0.50712 0.20486 C 0.50885 0.21597 0.51024 0.22708 0.51198 0.23819 C 0.51163 0.25555 0.51146 0.27314 0.51076 0.2905 C 0.51042 0.29768 0.50937 0.29583 0.50712 0.30161 C 0.50503 0.30671 0.50434 0.31319 0.50121 0.31759 C 0.49618 0.32453 0.48785 0.32546 0.48212 0.33032 C 0.47049 0.34004 0.45469 0.34189 0.44167 0.34768 C 0.40174 0.3456 0.38837 0.36249 0.3691 0.33657 C 0.36458 0.31921 0.35087 0.30231 0.3441 0.28587 C 0.33646 0.26712 0.33142 0.24722 0.32153 0.23032 C 0.31389 0.21759 0.31996 0.22384 0.31319 0.21759 C 0.31163 0.21111 0.30955 0.21018 0.30486 0.2081 C 0.2941 0.20856 0.28351 0.20879 0.27274 0.20972 C 0.26858 0.20995 0.26493 0.21481 0.26198 0.21759 C 0.26076 0.21874 0.25833 0.22083 0.25833 0.22083 C 0.2533 0.23124 0.24844 0.24374 0.24531 0.25555 C 0.24496 0.25856 0.24444 0.2662 0.24288 0.2699 C 0.24149 0.27314 0.23819 0.27939 0.23819 0.27939 C 0.23715 0.29259 0.23802 0.30046 0.22986 0.3081 C 0.2283 0.31111 0.2283 0.3155 0.22621 0.31759 C 0.22413 0.31967 0.22135 0.31921 0.2191 0.32083 C 0.20417 0.33055 0.19097 0.32916 0.17378 0.33032 C 0.16111 0.32962 0.14687 0.33495 0.13576 0.32708 C 0.13559 0.32708 0.12674 0.31921 0.12483 0.31759 C 0.12257 0.3155 0.11788 0.31111 0.11788 0.31111 C 0.1151 0.30578 0.11371 0.30208 0.10955 0.29837 C 0.10781 0.29143 0.10295 0.28634 0.10121 0.27939 C 0.10035 0.27615 0.09878 0.2699 0.09878 0.2699 C 0.09844 0.24351 0.09948 0.21689 0.09774 0.1905 C 0.0974 0.18472 0.09028 0.17661 0.08576 0.17638 C 0.06076 0.17546 0.03576 0.17523 0.01076 0.17476 C 0.00243 0.16712 0.00608 0.17036 5.55556E-7 0.16527 C -0.00399 0.15694 -0.0066 0.14814 -0.01059 0.13981 C -0.01198 0.13124 -0.01424 0.12337 -0.01788 0.11597 C -0.0217 0.09814 -0.01771 0.06736 -0.00226 0.06041 C 0.00017 0.05509 0.00347 0.05138 0.00608 0.04606 C 0.00885 0.03356 0.00868 0.02083 0.00712 0.0081 C 0.00677 0.00486 -0.00313 -0.01204 5.55556E-7 -5.18519E-6 Z " pathEditMode="relative" ptsTypes="ffffffffffffffffffffffffffffffffffffffffffffffffffffffffffffffffffffffffffffffffffffffff">
                                      <p:cBhvr>
                                        <p:cTn id="32" dur="5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96296E-6 C 0.01684 0.00115 0.03177 0.00208 0.04757 0.00949 C 0.06476 0.0324 0.08611 0.02453 0.11076 0.02546 C 0.12465 0.02361 0.1243 0.02523 0.1309 0.01111 C 0.13038 -0.01922 0.13767 -0.04375 0.12621 -0.06667 C 0.12257 -0.10533 0.12135 -0.16528 0.13212 -0.20625 C 0.13177 -0.21297 0.13246 -0.23079 0.12864 -0.23959 C 0.12257 -0.25371 0.10903 -0.26945 0.09757 -0.27454 C 0.04791 -0.27408 -0.00156 -0.27385 -0.05122 -0.27292 C -0.05764 -0.27269 -0.07014 -0.26829 -0.07014 -0.26829 C -0.07361 -0.26505 -0.08125 -0.26019 -0.08455 -0.25556 C -0.0882 -0.25047 -0.08906 -0.24514 -0.0941 -0.24283 C -0.09827 -0.2338 -0.10764 -0.23125 -0.11424 -0.22547 C -0.12691 -0.22593 -0.13976 -0.22477 -0.15243 -0.22686 C -0.15886 -0.22801 -0.16146 -0.2382 -0.16545 -0.24283 C -0.16754 -0.24537 -0.16997 -0.24792 -0.17257 -0.24908 C -0.175 -0.25024 -0.17969 -0.25232 -0.17969 -0.25232 C -0.19358 -0.25162 -0.21268 -0.25324 -0.22743 -0.24769 C -0.24011 -0.23611 -0.2316 -0.24653 -0.23577 -0.23658 C -0.23715 -0.23311 -0.23959 -0.23056 -0.24045 -0.22686 C -0.24132 -0.22361 -0.24288 -0.21736 -0.24288 -0.21736 C -0.24167 -0.17199 -0.24618 -0.18311 -0.23802 -0.16181 C -0.2375 -0.16042 -0.23768 -0.15834 -0.23681 -0.15718 C -0.21858 -0.13287 -0.17847 -0.12084 -0.15347 -0.11736 C -0.14809 -0.11482 -0.14236 -0.11459 -0.13681 -0.11274 C -0.13334 -0.10949 -0.12969 -0.10787 -0.12622 -0.10463 C -0.12344 -0.09931 -0.12136 -0.09561 -0.11667 -0.09352 C -0.11563 -0.09213 -0.11042 -0.08565 -0.10955 -0.08403 C -0.10313 -0.07107 -0.11563 -0.08912 -0.10469 -0.07454 C -0.1007 -0.0632 -0.10104 -0.05024 -0.09879 -0.03797 C -0.09809 -0.02385 -0.09965 -0.01297 -0.0941 -0.00162 C -0.09271 0.00764 -0.09149 0.01643 -0.08924 0.02546 C -0.08594 0.03796 -0.07257 0.05555 -0.06302 0.05879 C -0.05521 0.06921 -0.04705 0.06805 -0.03681 0.07152 C -0.00399 0.06828 -0.0309 0.07476 -0.01545 0.06203 C -0.01459 0.06041 -0.01372 0.05902 -0.01302 0.05717 C -0.0125 0.05555 -0.0125 0.0537 -0.01181 0.05231 C -0.0059 0.04027 -0.01042 0.05601 -0.0059 0.0412 C -0.00504 0.03819 -0.00347 0.03171 -0.00347 0.03171 C -0.00347 0.03032 -0.00347 -0.00463 -1.11111E-6 2.96296E-6 Z " pathEditMode="relative" ptsTypes="ffffffffffffffffffffffffffffffffffffffff">
                                      <p:cBhvr>
                                        <p:cTn id="3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0.00046 C 0.00174 -2.59259E-6 0.0033 0.0007 0.00504 0.00116 C 0.0066 0.00162 0.00816 0.00209 0.00973 0.00255 C 0.01285 0.00347 0.01928 0.00579 0.01928 0.00579 C 0.02882 0.01898 0.02483 0.04375 0.02639 0.06135 C 0.02605 0.12801 0.02639 0.19468 0.02518 0.26135 C 0.02483 0.27709 0.01441 0.28172 0.00504 0.28357 C -0.01684 0.30301 -0.01597 0.29653 -0.04982 0.29792 C -0.05555 0.29838 -0.06128 0.29792 -0.06666 0.29954 C -0.06805 0.3 -0.06875 0.30301 -0.06996 0.30417 C -0.07309 0.30695 -0.07847 0.30741 -0.08194 0.30903 C -0.0842 0.31736 -0.08732 0.32037 -0.09288 0.32477 C -0.09635 0.33935 -0.10833 0.36042 -0.11649 0.37084 C -0.11961 0.38357 -0.1151 0.36898 -0.12135 0.37732 C -0.12222 0.37847 -0.1217 0.38056 -0.12239 0.38195 C -0.12447 0.38542 -0.12725 0.3882 -0.12951 0.39144 C -0.13055 0.39283 -0.1309 0.39491 -0.13194 0.3963 C -0.1342 0.39885 -0.13906 0.40255 -0.13906 0.40255 C -0.14774 0.41968 -0.16684 0.42153 -0.18072 0.42639 C -0.18628 0.43125 -0.19253 0.43125 -0.19861 0.43449 C -0.20191 0.43635 -0.20816 0.44074 -0.20816 0.44074 C -0.23854 0.43935 -0.23888 0.44398 -0.25694 0.42801 C -0.26111 0.42014 -0.26371 0.41204 -0.2677 0.40417 C -0.26996 0.39977 -0.26996 0.39468 -0.27239 0.39005 C -0.27881 0.36412 -0.26875 0.33357 -0.28072 0.31065 C -0.28263 0.30324 -0.28715 0.29722 -0.2927 0.29468 C -0.29687 0.29074 -0.30086 0.29005 -0.30572 0.28843 C -0.31406 0.28889 -0.32239 0.28912 -0.33072 0.29005 C -0.33923 0.29097 -0.35069 0.29954 -0.35572 0.30903 C -0.3592 0.31551 -0.35972 0.32222 -0.36406 0.32801 C -0.36441 0.3301 -0.36458 0.33241 -0.36527 0.33449 C -0.36579 0.33611 -0.36736 0.33727 -0.3677 0.33912 C -0.37222 0.36042 -0.36579 0.34537 -0.37118 0.35672 C -0.37343 0.36875 -0.37395 0.37986 -0.37951 0.39005 C -0.38194 0.39931 -0.38611 0.40741 -0.39027 0.41528 C -0.39097 0.41667 -0.3927 0.41644 -0.39392 0.4169 C -0.39826 0.41852 -0.4026 0.42014 -0.40694 0.42176 C -0.41302 0.42685 -0.41597 0.42662 -0.42361 0.42801 C -0.49496 0.42593 -0.46197 0.43658 -0.49149 0.41227 C -0.49566 0.40394 -0.50052 0.39537 -0.50694 0.39005 C -0.50833 0.3794 -0.51024 0.36852 -0.51284 0.3581 C -0.51163 0.3382 -0.51336 0.30579 -0.49496 0.29954 C -0.49114 0.29584 -0.4875 0.29537 -0.48316 0.29306 C -0.475 0.28843 -0.46684 0.28426 -0.45816 0.28195 C -0.44895 0.27431 -0.42604 0.27408 -0.42604 0.27408 C -0.41944 0.2706 -0.41267 0.26621 -0.40572 0.26459 C -0.40173 0.26019 -0.39861 0.25741 -0.39392 0.2551 C -0.39045 0.24769 -0.38263 0.24097 -0.37725 0.23565 C -0.3743 0.23033 -0.37361 0.22639 -0.36996 0.22176 C -0.36788 0.18935 -0.36666 0.17871 -0.36996 0.13449 C -0.37083 0.12153 -0.39427 0.1044 -0.40329 0.10417 C -0.43038 0.10324 -0.45729 0.10301 -0.48437 0.10255 C -0.49548 0.09537 -0.49375 0.08727 -0.49982 0.0757 C -0.49895 0.04607 -0.49843 0.0213 -0.49392 -0.00694 C -0.49375 -0.00856 -0.48072 -0.01852 -0.47829 -0.01967 C -0.47222 -0.02778 -0.47777 -0.02199 -0.46996 -0.02592 C -0.46336 -0.0294 -0.45781 -0.03541 -0.45104 -0.03865 C -0.40364 -0.03657 -0.42586 -0.04028 -0.40225 -0.03078 C -0.39756 -0.02662 -0.39218 -0.02291 -0.38663 -0.02106 C -0.38316 -0.01389 -0.37916 -0.00648 -0.37482 -0.00046 C -0.37239 0.00857 -0.37343 0.0176 -0.36996 0.02639 C -0.36892 0.03241 -0.3677 0.0382 -0.36649 0.04398 C -0.36562 0.04815 -0.36493 0.05255 -0.36406 0.05672 C -0.36371 0.0588 -0.36284 0.06297 -0.36284 0.06297 C -0.36232 0.06922 -0.36267 0.07616 -0.36059 0.08195 C -0.35364 0.10047 -0.33975 0.10301 -0.32604 0.10579 C -0.30173 0.10486 -0.28541 0.11366 -0.26996 0.09306 C -0.26875 0.08797 -0.26406 0.07894 -0.26406 0.07894 C -0.26215 0.07107 -0.26388 0.07639 -0.25937 0.06783 C -0.25763 0.06459 -0.25451 0.0581 -0.25451 0.0581 C -0.25329 0.05232 -0.25243 0.04653 -0.25104 0.04074 C -0.25034 0.025 -0.25069 -0.00231 -0.23663 -0.00856 C -0.23177 -0.01852 -0.22881 -0.01666 -0.21892 -0.01805 C -0.2 -0.02639 -0.17291 -0.0169 -0.15243 -0.01643 C -0.11631 -0.01551 -0.08003 -0.01528 -0.04409 -0.01481 C -0.02986 -0.0125 -0.01441 -0.0162 -0.00104 -0.00995 C 0.00209 -0.00393 0.00191 -0.00717 -4.44444E-6 -0.00046 Z " pathEditMode="relative" ptsTypes="fffffffffffffffffffffffffffffffffffffffffffffffffffffffffffffffffffffffffffff">
                                      <p:cBhvr>
                                        <p:cTn id="36" dur="5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61111E-6 3.33333E-6 C 0.06077 0.00255 0.1191 0.01111 0.17969 0.01273 C 0.19254 0.01481 0.2066 0.01875 0.21893 0.02384 C 0.22466 0.02616 0.22969 0.03009 0.2356 0.03171 C 0.24115 0.03912 0.24723 0.04444 0.25469 0.04768 C 0.26546 0.05833 0.26199 0.05278 0.26667 0.06204 C 0.26824 0.06852 0.27101 0.07523 0.27379 0.08102 C 0.27674 0.09606 0.27501 0.08796 0.27848 0.10162 C 0.27935 0.10486 0.28091 0.11111 0.28091 0.11111 C 0.28195 0.12037 0.28264 0.12523 0.2856 0.13333 C 0.28525 0.15116 0.29219 0.19051 0.27605 0.20486 C 0.27449 0.21157 0.27188 0.21042 0.26771 0.21435 C 0.26129 0.2206 0.25521 0.2243 0.24758 0.22708 C 0.24133 0.23264 0.23351 0.23356 0.22605 0.23495 C 0.21893 0.23819 0.21181 0.2412 0.20469 0.24444 C 0.14758 0.24398 0.09046 0.24421 0.03334 0.24282 C 0.03056 0.24282 0.0231 0.2375 0.02014 0.23657 C -0.02117 0.19792 -0.08541 0.2118 -0.12864 0.21111 C -0.1585 0.19838 -0.13333 0.2081 -0.20729 0.20648 C -0.23628 0.2044 -0.22083 0.20555 -0.23697 0.2 C -0.23923 0.19815 -0.24183 0.19745 -0.24409 0.19537 C -0.25295 0.18727 -0.24305 0.19259 -0.25121 0.18889 C -0.25399 0.1838 -0.26076 0.17477 -0.26076 0.17477 C -0.26371 0.16319 -0.25989 0.17685 -0.2644 0.16505 C -0.26562 0.16204 -0.26545 0.15856 -0.26666 0.15555 C -0.26805 0.15208 -0.26996 0.1493 -0.27152 0.14606 C -0.27239 0.14444 -0.27395 0.14143 -0.27395 0.14143 C -0.27621 0.13079 -0.27986 0.12153 -0.28229 0.11111 C -0.28298 0.10787 -0.28454 0.10162 -0.28454 0.10162 C -0.28836 0.06204 -0.30051 0.01389 -0.28333 -0.0206 C -0.28194 -0.02662 -0.28003 -0.03125 -0.27742 -0.03634 C -0.27517 -0.04514 -0.27777 -0.0375 -0.27274 -0.04607 C -0.2684 -0.05347 -0.26736 -0.05857 -0.26197 -0.06343 C -0.25867 -0.07014 -0.2559 -0.07269 -0.24999 -0.07454 C -0.24496 -0.07917 -0.24062 -0.08357 -0.23454 -0.08565 C -0.23333 -0.08681 -0.23229 -0.0882 -0.23107 -0.08889 C -0.22951 -0.08982 -0.2276 -0.08935 -0.22621 -0.09051 C -0.22499 -0.09144 -0.22517 -0.09445 -0.22395 -0.09514 C -0.22135 -0.09676 -0.2184 -0.0963 -0.21562 -0.09676 C -0.21006 -0.09931 -0.20468 -0.10255 -0.19895 -0.10463 C -0.19409 -0.10903 -0.19097 -0.11505 -0.18697 -0.1206 C -0.18402 -0.13195 -0.18819 -0.11875 -0.18229 -0.12847 C -0.1769 -0.13727 -0.18333 -0.13357 -0.17621 -0.13634 C -0.17308 -0.14306 -0.16805 -0.14792 -0.16319 -0.15232 C -0.16111 -0.16088 -0.15624 -0.16574 -0.15242 -0.17292 C -0.15034 -0.18148 -0.15017 -0.18935 -0.14895 -0.19838 C -0.14808 -0.2044 -0.14426 -0.21227 -0.14166 -0.21736 C -0.13992 -0.22523 -0.13715 -0.23032 -0.13229 -0.23495 C -0.12604 -0.24699 -0.10833 -0.25532 -0.09774 -0.25857 C -0.0927 -0.2632 -0.08836 -0.26366 -0.08229 -0.26505 C -0.07847 -0.26852 -0.07465 -0.27107 -0.07031 -0.27292 C -0.05225 -0.27222 -0.0269 -0.28472 -0.01666 -0.26505 C -0.01545 -0.25972 -0.01423 -0.2544 -0.01319 -0.24907 C -0.01163 0.06667 -0.04479 -0.07407 -0.00729 0.00648 C 0.00817 0.00463 0.00973 0.00787 8.61111E-6 3.33333E-6 Z " pathEditMode="relative" ptsTypes="fffffffffffffffffffffffffffffffffffffffffffffffffffffff">
                                      <p:cBhvr>
                                        <p:cTn id="38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6 3.7037E-7 C 0.01596 -0.00741 0.04062 3.7037E-7 0.05833 0.00139 C 0.09114 0.00787 0.12395 0.01204 0.15711 0.01412 C 0.16371 0.01644 0.17065 0.01806 0.17725 0.0206 C 0.18124 0.02222 0.18801 0.02847 0.18801 0.02847 C 0.19044 0.03334 0.19149 0.03727 0.1927 0.04283 C 0.19409 0.05695 0.19635 0.07037 0.19878 0.08403 C 0.19999 0.09028 0.20121 0.10047 0.2059 0.10463 C 0.21649 0.11435 0.22794 0.11574 0.24044 0.11898 C 0.25937 0.12408 0.23975 0.11968 0.25103 0.12523 C 0.25642 0.12778 0.25624 0.12547 0.26058 0.12847 C 0.26961 0.13472 0.25919 0.1294 0.2677 0.13334 C 0.27326 0.14445 0.27013 0.14074 0.27603 0.14584 C 0.28124 0.15648 0.2861 0.16713 0.29392 0.17454 C 0.2986 0.18658 0.3085 0.1919 0.31423 0.20301 C 0.31458 0.20463 0.31475 0.20648 0.31544 0.20787 C 0.31631 0.20972 0.3184 0.21042 0.31892 0.2125 C 0.32065 0.21968 0.31978 0.22755 0.32135 0.23472 C 0.32204 0.23797 0.32291 0.24121 0.32378 0.24445 C 0.32412 0.24607 0.32499 0.24908 0.32499 0.24908 C 0.32412 0.27315 0.33402 0.30857 0.31666 0.32361 C 0.31562 0.3257 0.31128 0.33588 0.30833 0.33797 C 0.30607 0.33959 0.30103 0.34121 0.30103 0.34121 C 0.28055 0.36042 0.28437 0.34722 0.23801 0.34584 C 0.2335 0.34422 0.23072 0.34121 0.22603 0.33959 C 0.22013 0.33403 0.21423 0.3331 0.20711 0.33172 C 0.20103 0.32894 0.19687 0.32547 0.19044 0.32361 C 0.14287 0.32454 0.1302 0.32246 0.09635 0.33009 C 0.0868 0.33542 0.07673 0.33935 0.06666 0.34283 C 0.05989 0.34838 0.05156 0.34884 0.04392 0.35232 C -0.02501 0.34977 -0.01841 0.35579 -0.0573 0.34283 C -0.06407 0.33658 -0.07049 0.33357 -0.07865 0.33172 C -0.10244 0.3331 -0.12796 0.3331 -0.15122 0.34121 C -0.15956 0.34074 -0.16789 0.34097 -0.17622 0.33959 C -0.18074 0.33889 -0.18091 0.33056 -0.18334 0.32685 C -0.18855 0.31852 -0.19081 0.31019 -0.19532 0.30139 C -0.19654 0.29537 -0.19879 0.29144 -0.20001 0.28565 C -0.19966 0.275 -0.19949 0.26459 -0.19897 0.25394 C -0.19844 0.2456 -0.18959 0.22269 -0.18456 0.21736 C -0.17848 0.21111 -0.17206 0.20556 -0.16563 0.2 C -0.15938 0.19468 -0.15174 0.19213 -0.14532 0.18727 C -0.13681 0.18102 -0.14098 0.18148 -0.13456 0.17917 C -0.12206 0.17477 -0.13976 0.18218 -0.12275 0.17454 C -0.12154 0.17408 -0.1191 0.17292 -0.1191 0.17292 C -0.11459 0.16366 -0.104 0.16042 -0.09654 0.15556 C -0.09532 0.15394 -0.09428 0.15209 -0.09289 0.1507 C -0.09185 0.14977 -0.09046 0.15 -0.08942 0.14908 C -0.08213 0.14121 -0.09289 0.14653 -0.0823 0.14283 C -0.07987 0.14074 -0.07657 0.13959 -0.07501 0.13634 C -0.07431 0.13472 -0.07379 0.13287 -0.07275 0.13172 C -0.07067 0.12917 -0.06563 0.12523 -0.06563 0.12523 C -0.06285 0.11806 -0.0599 0.11713 -0.05834 0.10949 C -0.05799 0.10417 -0.05747 0.09884 -0.0573 0.09352 C -0.05678 0.08241 -0.0566 0.0713 -0.05608 0.06019 C -0.05539 0.04676 -0.05643 0.02801 -0.05244 0.01574 C -0.05192 0.01412 -0.05001 0.01366 -0.04897 0.0125 C -0.03404 -0.00393 -0.02049 0.00093 -5.55556E-6 3.7037E-7 Z " pathEditMode="relative" ptsTypes="fffffffffffffffffffffffffffffffffffffffffffffffffffffffff">
                                      <p:cBhvr>
                                        <p:cTn id="4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023 C -0.0085 -0.00069 -0.01771 -0.00092 -0.02673 -0.00185 C -0.03489 -0.00278 -0.04271 -0.00903 -0.05069 -0.01134 C -0.05573 -0.01481 -0.06111 -0.01736 -0.06614 -0.02106 C -0.07222 -0.02546 -0.07725 -0.03102 -0.08403 -0.03356 C -0.10833 -0.05625 -0.16666 -0.03703 -0.17569 -0.0368 C -0.20347 -0.02708 -0.23298 -0.03889 -0.26128 -0.03217 C -0.26736 -0.02662 -0.27326 -0.0162 -0.28038 -0.01296 C -0.28385 -0.01134 -0.28767 -0.01134 -0.29114 -0.00995 C -0.29462 -0.00509 -0.29757 -0.00416 -0.30173 -0.00023 C -0.30469 0.01111 -0.30035 -0.00254 -0.3066 0.00764 C -0.30729 0.0088 -0.30729 0.01088 -0.30781 0.01227 C -0.3092 0.01574 -0.3125 0.02199 -0.3125 0.02199 C -0.31215 0.03519 -0.31198 0.04838 -0.31128 0.06158 C -0.31041 0.07778 -0.29462 0.08542 -0.28507 0.08866 C -0.27951 0.09607 -0.26996 0.09954 -0.2625 0.10278 C -0.25312 0.1125 -0.2408 0.11135 -0.22916 0.11227 C -0.21632 0.11667 -0.20312 0.11875 -0.18993 0.12199 C -0.18576 0.12292 -0.18281 0.12685 -0.17916 0.12824 C -0.17604 0.1294 -0.17274 0.1294 -0.16962 0.12986 C -0.14462 0.14121 -0.1184 0.14445 -0.09236 0.14885 C -0.08559 0.15 -0.07378 0.15394 -0.06736 0.15834 C -0.06319 0.16111 -0.05989 0.16435 -0.05538 0.16644 C -0.05191 0.17084 -0.04809 0.17454 -0.04462 0.17894 C -0.04323 0.18449 -0.04114 0.18843 -0.03871 0.19329 C -0.03732 0.2007 -0.03646 0.2081 -0.03507 0.21551 C -0.03333 0.23681 -0.02882 0.25996 -0.03871 0.27894 C -0.04062 0.28681 -0.04531 0.28866 -0.05069 0.29329 C -0.05798 0.29954 -0.05035 0.29746 -0.05781 0.29977 C -0.06128 0.30093 -0.0684 0.30278 -0.0684 0.30278 C -0.21475 0.30139 -0.20278 0.33403 -0.27326 0.27593 C -0.27482 0.26945 -0.27743 0.2669 -0.2816 0.2632 C -0.28403 0.25324 -0.28923 0.24491 -0.2934 0.23611 C -0.29462 0.22986 -0.29548 0.2257 -0.29826 0.22037 C -0.30191 0.20579 -0.3085 0.1926 -0.31371 0.17894 C -0.31614 0.17269 -0.31701 0.16829 -0.32083 0.1632 C -0.32048 0.0838 -0.32048 0.0044 -0.31962 -0.075 C -0.31944 -0.09282 -0.30434 -0.13981 -0.2934 -0.14953 C -0.29201 -0.15787 -0.2868 -0.16157 -0.28281 -0.16852 C -0.27517 -0.18125 -0.28125 -0.175 -0.27448 -0.18125 C -0.271 -0.19514 -0.26111 -0.19768 -0.25173 -0.20185 C -0.23819 -0.21458 -0.22448 -0.21342 -0.20781 -0.21458 C -0.14271 -0.27963 -0.02257 -0.22037 0.06493 -0.2162 C 0.07674 -0.21203 0.08837 -0.20995 0.10052 -0.20833 C 0.11025 -0.20393 0.12049 -0.20671 0.13021 -0.20347 C 0.14115 -0.19352 0.12986 -0.20278 0.15886 -0.19884 C 0.16476 -0.19791 0.17066 -0.19514 0.17656 -0.19398 C 0.18854 -0.18865 0.20035 -0.18333 0.2125 -0.17801 C 0.21563 -0.17662 0.2184 -0.17291 0.22205 -0.17176 C 0.22361 -0.17129 0.225 -0.1706 0.22674 -0.17014 C 0.23038 -0.16528 0.23438 -0.16273 0.23872 -0.15903 C 0.24045 -0.15254 0.2408 -0.14977 0.24462 -0.14467 C 0.24809 -0.13148 0.25243 -0.11713 0.25417 -0.10347 C 0.25573 -0.0919 0.25695 -0.08009 0.25886 -0.06852 C 0.26025 -0.05995 0.26233 -0.05185 0.26372 -0.04328 C 0.26337 -0.01828 0.26354 0.00672 0.2625 0.03148 C 0.26233 0.03449 0.25781 0.04607 0.2566 0.04885 C 0.25504 0.05209 0.25174 0.05834 0.25174 0.05834 C 0.24913 0.06898 0.24323 0.0794 0.2375 0.08704 C 0.23403 0.09167 0.23143 0.09815 0.22778 0.10278 C 0.22587 0.10556 0.22205 0.10718 0.21962 0.10926 C 0.2066 0.12014 0.19688 0.12477 0.18143 0.12824 C 0.14705 0.12709 0.12986 0.13148 0.104 0.10926 C 0.10087 0.10278 0.09688 0.09607 0.09202 0.09167 C 0.08733 0.07408 0.09011 0.06852 0.08872 0.0426 C 0.08837 0.03565 0.08559 0.03172 0.08247 0.02662 C 0.07813 0.01875 0.07691 0.01019 0.07084 0.0044 C 0.06632 -0.00416 0.07101 0.00278 0.06493 -0.00185 C 0.06233 -0.0037 0.05764 -0.00833 0.05764 -0.00833 C 0.03889 -0.00787 0.02031 -0.00764 0.00174 -0.00671 C -0.00208 -0.00648 -0.00625 -0.00023 0.00052 -0.00023 Z " pathEditMode="relative" ptsTypes="fffffffffffffffffffffffffffffffffffffffffffffffffffffffffffffffffffffff">
                                      <p:cBhvr>
                                        <p:cTn id="42" dur="5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11111E-6 C 0.00121 0.00047 0.00277 0.00047 0.00364 0.00162 C 0.00573 0.0044 0.00833 0.01111 0.00833 0.01111 C 0.0151 0.04723 0.02135 0.10463 0.00711 0.13172 C 0.00573 0.13843 0.00573 0.14074 0.00121 0.14445 C -0.00157 0.15162 -0.00539 0.15903 -0.01059 0.16366 C -0.01302 0.16574 -0.01546 0.16783 -0.01789 0.16991 C -0.0191 0.17084 -0.02136 0.17315 -0.02136 0.17315 C -0.02483 0.17986 -0.02778 0.18473 -0.02969 0.19213 C -0.02934 0.19792 -0.029 0.20371 -0.02848 0.20949 C -0.0283 0.2132 -0.02848 0.21829 -0.02622 0.22061 C -0.02483 0.22199 -0.02292 0.22176 -0.02136 0.22223 C -0.01615 0.22963 -0.00938 0.2301 -0.00226 0.23334 C 0.00468 0.23982 0.01458 0.24074 0.02274 0.24445 C 0.02864 0.25255 0.0276 0.25579 0.02864 0.26829 C 0.02829 0.28843 0.02847 0.30857 0.02743 0.32871 C 0.02673 0.34098 0.00295 0.34098 -0.00122 0.34144 C -0.00851 0.34352 -0.02344 0.35209 -0.02969 0.35255 C -0.03768 0.35301 -0.04549 0.35348 -0.05348 0.35394 C -0.06684 0.35695 -0.06841 0.35811 -0.08802 0.35394 C -0.08941 0.35371 -0.08941 0.3507 -0.09046 0.34931 C -0.09358 0.34514 -0.09809 0.34514 -0.10122 0.34144 C -0.10521 0.33704 -0.10556 0.33241 -0.11059 0.33033 C -0.11702 0.3176 -0.12761 0.28912 -0.13802 0.28426 C -0.14115 0.27801 -0.14375 0.27639 -0.14879 0.27315 C -0.15434 0.26551 -0.15851 0.25672 -0.16546 0.25093 C -0.16962 0.2426 -0.16563 0.24838 -0.17257 0.24445 C -0.179 0.24098 -0.17361 0.24213 -0.17969 0.23658 C -0.19046 0.22662 -0.20591 0.23403 -0.21893 0.23334 C -0.22379 0.23287 -0.23559 0.23172 -0.24167 0.23033 C -0.24775 0.22894 -0.25382 0.22338 -0.25955 0.22223 C -0.26667 0.22084 -0.27379 0.22107 -0.28091 0.22061 C -0.3 0.21366 -0.31806 0.20255 -0.33681 0.19375 C -0.34063 0.18866 -0.34375 0.18658 -0.34879 0.18426 C -0.35139 0.18172 -0.35486 0.18079 -0.35712 0.17778 C -0.35834 0.17616 -0.36077 0.16621 -0.36181 0.16366 C -0.36493 0.15533 -0.36858 0.14746 -0.37257 0.13982 C -0.375 0.1301 -0.37605 0.11968 -0.37726 0.10949 C -0.37587 0.08496 -0.37674 0.09561 -0.37136 0.0794 C -0.36719 0.0669 -0.37171 0.07246 -0.36546 0.06667 C -0.36111 0.05834 -0.35313 0.0551 -0.34757 0.04769 C -0.34844 0.01945 -0.34375 0.00625 -0.35955 -0.00787 C -0.36285 -0.01504 -0.36598 -0.0206 -0.37136 -0.02523 C -0.37223 -0.02685 -0.37275 -0.0287 -0.37379 -0.03009 C -0.37483 -0.03148 -0.37639 -0.03194 -0.37726 -0.03333 C -0.38351 -0.04398 -0.37205 -0.03217 -0.38212 -0.0412 C -0.38299 -0.04282 -0.38386 -0.04421 -0.38455 -0.04606 C -0.38507 -0.04745 -0.38507 -0.0493 -0.38559 -0.05069 C -0.39028 -0.06203 -0.39723 -0.07407 -0.40348 -0.08402 C -0.40677 -0.08935 -0.40625 -0.09259 -0.41059 -0.09676 C -0.41528 -0.10625 -0.425 -0.11435 -0.43212 -0.1206 C -0.43664 -0.12939 -0.45157 -0.13588 -0.45955 -0.13796 C -0.46719 -0.14514 -0.47691 -0.14838 -0.48559 -0.15231 C -0.48959 -0.16041 -0.50105 -0.17453 -0.50834 -0.17777 C -0.51302 -0.18726 -0.51771 -0.19699 -0.52257 -0.20625 C -0.52483 -0.21504 -0.5283 -0.26805 -0.51667 -0.28078 C -0.51007 -0.28796 -0.5 -0.29004 -0.49289 -0.29676 C -0.44566 -0.29629 -0.39844 -0.29606 -0.35122 -0.29514 C -0.33698 -0.2949 -0.32257 -0.28912 -0.30834 -0.28726 C -0.30278 -0.28472 -0.29775 -0.28518 -0.29289 -0.28078 C -0.29046 -0.2787 -0.28559 -0.27453 -0.28559 -0.27453 C -0.28438 -0.27245 -0.28316 -0.27037 -0.28212 -0.26828 C -0.28039 -0.26504 -0.27726 -0.25856 -0.27726 -0.25856 C -0.27483 -0.24791 -0.26997 -0.24004 -0.26667 -0.23009 C -0.26146 -0.21412 -0.26094 -0.19375 -0.25348 -0.17939 C -0.25105 -0.16967 -0.24601 -0.16689 -0.24046 -0.1618 C -0.22587 -0.14884 -0.23177 -0.14976 -0.21181 -0.14745 C -0.20486 -0.14583 -0.20122 -0.14259 -0.19393 -0.1412 C -0.18334 -0.13634 -0.17813 -0.13611 -0.16546 -0.13495 C -0.15278 -0.13217 -0.14323 -0.13101 -0.12969 -0.13009 C -0.11198 -0.12592 -0.10591 -0.12639 -0.08212 -0.12523 C -0.07379 -0.12407 -0.06546 -0.12245 -0.05712 -0.1206 C -0.04983 -0.11412 -0.05643 -0.11921 -0.04289 -0.11412 C -0.03681 -0.1118 -0.03247 -0.10787 -0.02622 -0.10625 C -0.01441 -0.09838 -0.02952 -0.10764 -0.01441 -0.10162 C -0.0099 -0.1 -0.0066 -0.09537 -0.00226 -0.09351 C -0.00105 -0.08842 0.00364 -0.07939 0.00364 -0.07939 C 0.00607 -0.06666 0.00642 -0.05347 0.00954 -0.0412 C 0.00902 -0.02014 0.01406 0.01158 0.00243 0.00649 C -0.00018 0.00116 8.33333E-7 0.00348 8.33333E-7 -1.11111E-6 Z " pathEditMode="relative" ptsTypes="ffffffffffffffffffffffffffffffffffffffffffffffffffffffffffffffffffffffffffffffff">
                                      <p:cBhvr>
                                        <p:cTn id="44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6.2963E-6 C 0.0092 -0.00833 0.00937 -0.00786 0.02135 -0.00948 C 0.03264 -0.01967 0.01771 -0.00694 0.02864 -0.01435 C 0.03593 -0.01921 0.03923 -0.0243 0.04757 -0.02708 C 0.10642 -0.02615 0.16128 -0.02453 0.21909 -0.02222 C 0.22309 -0.02083 0.22708 -0.01944 0.2309 -0.01759 C 0.23576 -0.0111 0.24097 -0.00833 0.24635 -0.00323 C 0.25243 0.00903 0.26597 0.0139 0.27621 0.01575 C 0.28229 0.01852 0.2835 0.02663 0.28698 0.03334 C 0.28941 0.04422 0.29149 0.05556 0.29288 0.06667 C 0.29409 0.0764 0.29375 0.08241 0.29757 0.09052 C 0.29722 0.11482 0.29739 0.13913 0.29635 0.16343 C 0.29618 0.16876 0.29149 0.17547 0.28923 0.1794 C 0.28316 0.19005 0.27864 0.20325 0.27031 0.21112 C 0.26944 0.21274 0.26892 0.21436 0.26788 0.21575 C 0.26684 0.21714 0.2651 0.21737 0.26423 0.21899 C 0.26336 0.22038 0.26371 0.22246 0.26302 0.22385 C 0.25955 0.23241 0.25521 0.24237 0.25 0.24908 C 0.24739 0.26343 0.23958 0.27408 0.23333 0.28565 C 0.23229 0.28751 0.23194 0.28982 0.2309 0.2919 C 0.22882 0.29515 0.22378 0.30163 0.22378 0.30163 C 0.22205 0.30788 0.21961 0.31065 0.21545 0.31413 C 0.20885 0.32732 0.2033 0.32894 0.19409 0.33635 C 0.19271 0.33751 0.18489 0.34538 0.18211 0.34607 C 0.16753 0.34954 0.15034 0.34954 0.13576 0.3507 C 0.12934 0.35348 0.13281 0.35093 0.12743 0.36181 C 0.12656 0.36343 0.125 0.36667 0.125 0.36667 C 0.12378 0.37339 0.12187 0.37825 0.11909 0.38403 C 0.11771 0.39121 0.11632 0.39746 0.11545 0.40464 C 0.1151 0.41737 0.11527 0.4301 0.11423 0.44283 C 0.11371 0.44815 0.10468 0.46667 0.10121 0.46968 C 0.09965 0.47292 0.09288 0.48612 0.08923 0.48727 C 0.08385 0.4889 0.07812 0.48843 0.07257 0.4889 C 0.06336 0.49329 0.06406 0.49352 0.04757 0.4889 C 0.04479 0.4882 0.04045 0.48241 0.04045 0.48241 C 0.03958 0.48079 0.03906 0.47894 0.03802 0.47778 C 0.03593 0.47524 0.0309 0.4713 0.0309 0.4713 C 0.02847 0.46621 0.02517 0.46227 0.02257 0.45718 C 0.01927 0.45047 0.01753 0.44306 0.01423 0.43635 C 0.01336 0.43195 0.01111 0.42825 0.01076 0.42385 C 0.00955 0.41065 0.01284 0.39584 0.00833 0.38403 C 0.00746 0.38172 0.0059 0.37987 0.00468 0.37778 C 0.00382 0.37616 0.00312 0.37454 0.00243 0.37292 C -0.00122 0.36297 -0.00591 0.35232 -0.01302 0.34607 C -0.01789 0.33612 -0.0342 0.3264 -0.04289 0.32385 C -0.05104 0.31621 -0.04063 0.32501 -0.05243 0.31899 C -0.05382 0.31829 -0.05452 0.31644 -0.05591 0.31575 C -0.06268 0.31204 -0.07309 0.31204 -0.07969 0.31112 C -0.11354 0.28843 -0.13229 0.29769 -0.17865 0.29653 C -0.18577 0.29491 -0.19306 0.29329 -0.2 0.29052 C -0.20243 0.28843 -0.20434 0.28519 -0.20712 0.2838 C -0.20834 0.28357 -0.20973 0.28311 -0.21077 0.28241 C -0.2132 0.28056 -0.21789 0.27616 -0.21789 0.27616 C -0.22153 0.26876 -0.22396 0.26297 -0.22865 0.25718 C -0.23056 0.24815 -0.23316 0.24144 -0.23802 0.23496 C -0.24323 0.21413 -0.24132 0.19237 -0.23698 0.1713 C -0.23629 0.1676 -0.22709 0.16042 -0.225 0.15857 C -0.21858 0.15255 -0.21164 0.14908 -0.20469 0.14445 C -0.19879 0.14052 -0.19445 0.13542 -0.18802 0.13334 C -0.15955 0.13403 -0.13091 0.13334 -0.10243 0.13635 C -0.08924 0.13774 -0.07622 0.14677 -0.06302 0.14908 C -0.04532 0.14746 -0.03698 0.15186 -0.025 0.14121 C -0.02118 0.13357 -0.0165 0.12871 -0.01077 0.12385 C -0.00782 0.11227 -0.00973 0.1169 -0.00591 0.1095 C -0.00504 0.08311 -0.00452 0.05649 -0.00365 0.0301 C -0.00348 0.02269 -0.00348 0.01528 -0.00243 0.00788 C 0.00034 -0.01319 2.77778E-6 0.01297 2.77778E-6 6.2963E-6 Z " pathEditMode="relative" ptsTypes="fffffffffffffffffffffffffffffffffffffffffffffffffffffffffffffffffff">
                                      <p:cBhvr>
                                        <p:cTn id="46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5.55556E-6 C 0.01788 -0.00788 0.02014 -0.00255 0.05 -0.00163 C 0.0625 0.00254 0.07552 0.00231 0.0882 0.00485 C 0.09531 0.01157 0.10486 0.01203 0.1132 0.01434 C 0.16198 0.02777 0.10486 0.02013 0.22865 0.02221 C 0.27396 0.02985 0.24879 0.02615 0.35 0.02221 C 0.35243 0.02221 0.36129 0.01319 0.36198 0.01272 C 0.36441 0.01064 0.3691 0.00647 0.3691 0.00647 C 0.37361 -0.01158 0.36597 0.0155 0.37396 -0.00163 C 0.37587 -0.0058 0.37622 -0.01112 0.37743 -0.01575 C 0.37795 -0.0176 0.37934 -0.01876 0.37986 -0.02061 C 0.38264 -0.02871 0.38333 -0.03751 0.38455 -0.04607 C 0.38333 -0.0808 0.38611 -0.07918 0.375 -0.10163 C 0.37222 -0.10742 0.37101 -0.11066 0.36649 -0.11413 C 0.36302 -0.12177 0.35868 -0.12478 0.35243 -0.12686 C 0.34132 -0.13728 0.3349 -0.1382 0.32031 -0.13959 C 0.31007 -0.14237 0.30451 -0.14978 0.29531 -0.15394 C 0.29045 -0.15996 0.28542 -0.16644 0.27986 -0.1713 C 0.27483 -0.18126 0.26892 -0.18936 0.26441 -0.20001 C 0.26042 -0.20927 0.25816 -0.21968 0.25365 -0.22848 C 0.25035 -0.24584 0.25087 -0.24052 0.25365 -0.27293 C 0.25382 -0.27524 0.25851 -0.28149 0.25955 -0.28242 C 0.26181 -0.28473 0.26667 -0.2889 0.26667 -0.2889 C 0.26979 -0.29468 0.27257 -0.29353 0.27622 -0.29839 C 0.27761 -0.30024 0.2783 -0.30302 0.27986 -0.30464 C 0.28073 -0.3058 0.28229 -0.30556 0.28333 -0.30626 C 0.28872 -0.30996 0.29462 -0.3132 0.3 -0.31737 C 0.30399 -0.32061 0.30625 -0.32478 0.31076 -0.32686 C 0.31354 -0.33242 0.31615 -0.3345 0.32031 -0.33797 C 0.32344 -0.34422 0.32795 -0.34978 0.33333 -0.35232 C 0.33611 -0.35788 0.3382 -0.35973 0.34288 -0.36181 C 0.34653 -0.36668 0.34705 -0.37061 0.35122 -0.37455 C 0.35451 -0.38126 0.35504 -0.38519 0.35608 -0.39353 C 0.35504 -0.42779 0.36146 -0.43867 0.33941 -0.44746 C 0.33177 -0.45418 0.34045 -0.44746 0.32865 -0.45232 C 0.31597 -0.45742 0.30504 -0.46043 0.29167 -0.46181 C 0.23542 -0.46135 0.17899 -0.46228 0.12274 -0.46019 C 0.11927 -0.45996 0.1132 -0.45556 0.1132 -0.45556 C 0.10712 -0.44746 0.10347 -0.43658 0.09896 -0.42686 C 0.09826 -0.42293 0.09566 -0.41968 0.09531 -0.41575 C 0.09375 -0.39793 0.09392 -0.37987 0.09288 -0.36181 C 0.09271 -0.36019 0.09201 -0.3588 0.09167 -0.35718 C 0.08993 -0.34955 0.09063 -0.34237 0.08455 -0.33959 C 0.07292 -0.32871 0.05642 -0.32918 0.04288 -0.32686 C 0.02205 -0.31968 0.05035 -0.32894 -0.00833 -0.32385 C -0.01076 -0.32362 -0.01545 -0.32061 -0.01545 -0.32061 C -0.01788 -0.31737 -0.02153 -0.31529 -0.02257 -0.31112 C -0.02292 -0.3095 -0.02292 -0.30742 -0.02378 -0.30626 C -0.02465 -0.3051 -0.02604 -0.3051 -0.02726 -0.30464 C -0.03003 -0.29931 -0.03021 -0.29584 -0.03437 -0.29191 C -0.04114 -0.26575 -0.03767 -0.19816 -0.03802 -0.19191 C -0.03819 -0.18843 -0.05469 -0.17362 -0.05833 -0.1713 C -0.08177 -0.15603 -0.06597 -0.16668 -0.12378 -0.16505 C -0.13264 -0.16089 -0.14288 -0.16181 -0.15226 -0.16019 C -0.15295 -0.1595 -0.15885 -0.15487 -0.15937 -0.15394 C -0.16024 -0.15255 -0.15989 -0.15047 -0.16059 -0.14908 C -0.16163 -0.14677 -0.16302 -0.14492 -0.16424 -0.14283 C -0.16545 -0.13681 -0.16753 -0.13265 -0.16892 -0.12686 C -0.16823 -0.09515 -0.17101 -0.08774 -0.16545 -0.06668 C -0.16424 -0.05718 -0.16441 -0.05418 -0.15937 -0.04746 C -0.15764 -0.03681 -0.15538 -0.03357 -0.14878 -0.02686 C -0.14549 -0.01459 -0.13958 -0.01343 -0.1309 -0.0095 C -0.11701 -0.00325 -0.10417 -5.55556E-6 -0.08924 0.00161 C -0.08177 0.00508 -0.07448 0.00601 -0.06667 0.00809 C -0.04601 0.00763 -0.02535 0.00856 -0.00469 0.00647 C -0.00278 0.00624 -0.00174 0.003 -3.88889E-6 0.00161 C 0.00104 0.0007 0.00365 0.00161 0.00365 -5.55556E-6 C 0.00365 -0.00163 0.00122 -5.55556E-6 -3.88889E-6 -5.55556E-6 Z " pathEditMode="relative" ptsTypes="ffffffffffffffffffffffffffffffffffffffffffffffffffffffffffffffffffff">
                                      <p:cBhvr>
                                        <p:cTn id="48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0.00069 C 0.11598 0.00208 0.09046 -0.00649 0.14341 0.00555 C 0.15296 0.00995 0.1599 0.02013 0.16962 0.02453 C 0.17605 0.03356 0.17605 0.04213 0.179 0.05324 C 0.17952 0.05555 0.18091 0.05717 0.18143 0.05949 C 0.18299 0.06574 0.18386 0.07222 0.18507 0.07847 C 0.18542 0.08055 0.18629 0.08495 0.18629 0.08495 C 0.18594 0.10393 0.18612 0.12314 0.18507 0.14213 C 0.1849 0.14398 0.18316 0.1449 0.18264 0.14676 C 0.17952 0.1574 0.18316 0.15138 0.18021 0.15949 C 0.17674 0.16921 0.16858 0.18588 0.16007 0.18958 C 0.15 0.19398 0.15764 0.1912 0.13629 0.19282 C 0.1191 0.20046 0.04827 0.19722 0.03264 0.19768 C 0.02101 0.19907 0.02066 0.19768 0.01355 0.20717 C 0.00209 0.25092 0.0257 0.31736 -0.01145 0.34513 C -0.01631 0.34884 -0.02256 0.34768 -0.02812 0.34838 C -0.03836 0.34838 -0.16059 0.38032 -0.20902 0.33726 C -0.20989 0.33564 -0.21041 0.33379 -0.21145 0.3324 C -0.2125 0.33101 -0.21406 0.33078 -0.21493 0.32939 C -0.21579 0.32801 -0.21545 0.32592 -0.21614 0.32453 C -0.21701 0.32268 -0.21857 0.32152 -0.21979 0.3199 C -0.22413 0.30231 -0.21701 0.32801 -0.22447 0.3118 C -0.22586 0.30902 -0.22552 0.30509 -0.22691 0.30231 C -0.23107 0.29444 -0.23368 0.28634 -0.23767 0.27847 C -0.23836 0.27685 -0.23941 0.27569 -0.23993 0.27384 C -0.24027 0.27222 -0.24045 0.27037 -0.24114 0.26898 C -0.24253 0.26574 -0.246 0.25949 -0.246 0.25949 C -0.24566 0.22245 -0.24548 0.18541 -0.24479 0.14838 C -0.24461 0.14398 -0.24288 0.14004 -0.24236 0.13564 C -0.23993 0.11597 -0.23767 0.09652 -0.23524 0.07685 C -0.23437 0.0537 -0.23368 0.03032 -0.23281 0.00717 C -0.23263 -0.00024 -0.21857 -0.00556 -0.21493 -0.00718 C -0.17743 -0.02431 -0.13559 -0.00834 -0.096 -0.0088 C -0.08732 -0.01274 -0.09739 -0.00764 -0.08871 -0.01343 C -0.08437 -0.01621 -0.07916 -0.01667 -0.07447 -0.01829 C -0.06336 -0.01783 -0.05225 -0.01737 -0.04114 -0.01667 C -0.03437 -0.01621 -0.02725 -0.01806 -0.021 -0.01505 C -0.01857 -0.01389 -0.02066 -0.00741 -0.01857 -0.00556 C -0.01232 4.07407E-6 -0.00902 -0.00047 -0.00069 0.00069 Z " pathEditMode="relative" ptsTypes="fffffffffffffffffffffffffffffffffffffff">
                                      <p:cBhvr>
                                        <p:cTn id="5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6296E-6 C 0.01527 0.00115 0.02066 0.00069 0.03333 0.00324 C 0.04027 0.00463 0.0467 0.00902 0.05364 0.01111 C 0.06284 0.01389 0.0717 0.0162 0.08107 0.01759 C 0.09514 0.02314 0.10954 0.02685 0.12378 0.03171 C 0.14184 0.03101 0.15659 0.03773 0.17031 0.02546 C 0.17291 0.02014 0.17986 0.01111 0.17986 0.01111 C 0.18246 -0.0125 0.18194 -0.00278 0.17986 -0.04283 C 0.17951 -0.04838 0.17378 -0.05718 0.17378 -0.05718 C 0.17257 -0.06482 0.17031 -0.06829 0.16666 -0.07454 C 0.1651 -0.08241 0.16215 -0.09098 0.15607 -0.09352 C 0.15364 -0.09561 0.15121 -0.09792 0.14878 -0.1 C 0.14757 -0.10116 0.14531 -0.10324 0.14531 -0.10324 C 0.14097 -0.11181 0.13871 -0.12315 0.13194 -0.12848 C 0.13107 -0.13334 0.12864 -0.14283 0.12864 -0.14283 C 0.12899 -0.15232 0.12916 -0.16181 0.12986 -0.1713 C 0.13003 -0.17616 0.13142 -0.18079 0.13194 -0.18565 C 0.13264 -0.18889 0.13454 -0.19514 0.13454 -0.19514 C 0.13402 -0.21042 0.1342 -0.22593 0.13333 -0.24121 C 0.13298 -0.24584 0.13003 -0.24977 0.12864 -0.25394 C 0.11979 -0.27709 0.11319 -0.28125 0.09635 -0.29213 C 0.09114 -0.29561 0.0868 -0.30047 0.08107 -0.30324 C 0.07986 -0.30486 0.07882 -0.30672 0.07743 -0.30787 C 0.07621 -0.3088 0.07482 -0.30857 0.07378 -0.30949 C 0.06875 -0.31412 0.06562 -0.32107 0.05954 -0.32385 C 0.05798 -0.3301 0.05659 -0.33287 0.05225 -0.33658 C 0.04861 -0.34399 0.04514 -0.35093 0.04027 -0.35718 C 0.0368 -0.36713 0.03194 -0.3794 0.025 -0.38565 C 0.02465 -0.38727 0.02465 -0.38912 0.02378 -0.39051 C 0.02274 -0.39236 0.01632 -0.39607 0.01545 -0.39676 C 0.00538 -0.40486 0.01198 -0.40186 0.00486 -0.40463 C 0.00017 -0.41088 -0.00556 -0.41389 -0.01181 -0.41574 C -0.01789 -0.42107 -0.02466 -0.42385 -0.03091 -0.42848 C -0.03698 -0.43311 -0.04341 -0.4382 -0.05 -0.44121 C -0.05834 -0.44908 -0.07344 -0.44144 -0.08334 -0.43959 C -0.13733 -0.44005 -0.19115 -0.43959 -0.24514 -0.44121 C -0.26441 -0.44167 -0.28542 -0.4507 -0.30469 -0.45394 C -0.33039 -0.45162 -0.33646 -0.45741 -0.35226 -0.44283 C -0.35921 -0.42871 -0.34966 -0.44653 -0.35834 -0.43496 C -0.36702 -0.42338 -0.35365 -0.43611 -0.36424 -0.42686 C -0.36771 -0.42014 -0.37136 -0.41667 -0.375 -0.40949 C -0.3783 -0.40301 -0.37882 -0.39537 -0.38212 -0.38889 C -0.38247 -0.38565 -0.38334 -0.38264 -0.38334 -0.3794 C -0.38334 -0.3419 -0.38386 -0.33102 -0.37848 -0.30324 C -0.37691 -0.29514 -0.37761 -0.29121 -0.37257 -0.28565 C -0.36754 -0.2801 -0.36077 -0.2801 -0.35469 -0.27778 C -0.3448 -0.27385 -0.33421 -0.26621 -0.32379 -0.26505 C -0.31389 -0.26389 -0.29393 -0.26181 -0.29393 -0.26181 C -0.2915 -0.26135 -0.28924 -0.26088 -0.28681 -0.26019 C -0.28334 -0.25926 -0.27622 -0.25718 -0.27622 -0.25718 C -0.26459 -0.24954 -0.26007 -0.23542 -0.25226 -0.22223 C -0.24931 -0.20857 -0.24861 -0.19514 -0.24757 -0.18102 C -0.24688 -0.13704 -0.25209 -0.11644 -0.24393 -0.08403 C -0.24271 -0.07315 -0.24098 -0.06135 -0.23924 -0.0507 C -0.23872 -0.04746 -0.23768 -0.04445 -0.23681 -0.04121 C -0.23646 -0.03959 -0.23559 -0.03658 -0.23559 -0.03658 C -0.23525 -0.0338 -0.23525 -0.03102 -0.23455 -0.02848 C -0.23403 -0.02662 -0.2323 -0.0257 -0.23212 -0.02385 C -0.2283 0.01157 -0.23559 -0.00394 -0.22848 0.00949 C -0.22587 0.01967 -0.22153 0.02662 -0.21667 0.03495 C -0.21146 0.04375 -0.20868 0.05208 -0.19879 0.05393 C -0.1908 0.05555 -0.18316 0.05764 -0.175 0.05879 C -0.1658 0.06296 -0.15851 0.06157 -0.14879 0.06041 C -0.13924 0.05625 -0.13299 0.0456 -0.12379 0.0412 C -0.12257 0.03958 -0.12101 0.03842 -0.12014 0.03657 C -0.11945 0.03518 -0.1198 0.03287 -0.11893 0.03171 C -0.11684 0.02893 -0.11372 0.02824 -0.11181 0.02546 C -0.11059 0.02384 -0.10955 0.02222 -0.10834 0.0206 C -0.10434 0.00509 -0.10608 -0.01436 -0.10469 -0.0301 C -0.10382 -0.04074 -0.09983 -0.06389 -0.09636 -0.07292 C -0.09566 -0.07662 -0.09427 -0.0801 -0.09393 -0.08403 C -0.09219 -0.10162 -0.09636 -0.10672 -0.08334 -0.11111 C -0.06823 -0.11065 -0.05313 -0.11042 -0.03802 -0.10949 C -0.02674 -0.1088 -0.02414 -0.09098 -0.01667 -0.08403 C -0.00868 -0.06875 -0.00799 -0.04792 -0.00591 -0.0301 C -0.00486 -0.02061 -0.00521 -0.01135 0.00225 -0.00787 C 0.0059 -0.00116 0.00607 -0.00417 3.33333E-6 2.96296E-6 Z " pathEditMode="relative" ptsTypes="fffffffffffffffffffffffffffffffffffffffffffffffffffffffffffffffffffffffffffff">
                                      <p:cBhvr>
                                        <p:cTn id="52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6 C 0.0033 -0.00648 0.00591 -0.01481 0.01077 -0.01898 C 0.01198 -0.02106 0.01285 -0.02361 0.01424 -0.02546 C 0.01528 -0.02685 0.01702 -0.02708 0.01789 -0.02847 C 0.01875 -0.02986 0.01858 -0.03171 0.0191 -0.03333 C 0.02119 -0.03889 0.02448 -0.04305 0.02744 -0.04768 C 0.02935 -0.05046 0.03004 -0.0544 0.03212 -0.05717 C 0.03525 -0.06134 0.03924 -0.06342 0.04289 -0.06666 C 0.04653 -0.0699 0.05 -0.07291 0.05365 -0.07615 C 0.05678 -0.07893 0.06424 -0.08102 0.06424 -0.08102 C 0.07969 -0.08055 0.09532 -0.08032 0.11077 -0.0794 C 0.11615 -0.07916 0.12119 -0.07315 0.12622 -0.07291 C 0.15035 -0.07152 0.17466 -0.07176 0.19879 -0.07129 C 0.20608 -0.06921 0.21528 -0.06782 0.22153 -0.0618 C 0.23299 -0.05092 0.21615 -0.06296 0.22987 -0.05393 C 0.23351 -0.04629 0.2316 -0.05092 0.23455 -0.03958 C 0.2356 -0.03565 0.23907 -0.03379 0.24046 -0.03009 C 0.24219 -0.02523 0.24653 -0.01574 0.24653 -0.01574 C 0.24914 -0.0044 0.25209 0.0125 0.25712 0.02223 C 0.26198 0.03125 0.26511 0.03125 0.27153 0.03658 C 0.28664 0.04908 0.30139 0.05625 0.3191 0.0588 C 0.32674 0.06135 0.33369 0.0625 0.34167 0.06343 C 0.34983 0.06621 0.35556 0.06991 0.36424 0.07153 C 0.36806 0.07315 0.37275 0.07361 0.37622 0.07616 C 0.37865 0.07801 0.38334 0.08264 0.38334 0.08264 C 0.38785 0.09121 0.38803 0.10162 0.39046 0.11111 C 0.39185 0.12385 0.39341 0.13658 0.39532 0.14931 C 0.39462 0.17454 0.39584 0.21551 0.37622 0.23172 C 0.37327 0.2375 0.37101 0.2375 0.36667 0.24121 C 0.36424 0.24329 0.36198 0.2456 0.35955 0.24769 C 0.35834 0.24885 0.35591 0.25093 0.35591 0.25093 C 0.35521 0.2544 0.35261 0.25695 0.35244 0.26042 C 0.35157 0.29098 0.35625 0.32269 0.36198 0.35232 C 0.36181 0.36574 0.37223 0.41945 0.35122 0.42871 C 0.24445 0.42824 0.10539 0.52593 0.03091 0.42385 C 0.02362 0.41389 0.03421 0.42361 0.025 0.41598 C 0.02379 0.41135 0.02205 0.40579 0.02032 0.40162 C 0.01893 0.39838 0.01546 0.39213 0.01546 0.39213 C 0.01355 0.38449 0.00938 0.37523 0.00591 0.36829 C 0.00452 0.36158 0.00382 0.35903 -2.77778E-6 0.35394 C -0.00173 0.34699 -0.00295 0.34098 -0.0059 0.33496 C -0.00659 0.33056 -0.00833 0.32662 -0.00833 0.32223 C -0.00833 0.30695 -0.00815 0.29144 -0.00711 0.27616 C -0.00677 0.27246 -0.00416 0.26968 -0.00243 0.26667 C 0.00435 0.25579 0.01997 0.25023 0.02987 0.24769 C 0.04098 0.23727 0.05556 0.23426 0.06789 0.22709 C 0.07778 0.2213 0.08612 0.2125 0.09653 0.20787 C 0.10469 0.19977 0.11094 0.1919 0.11667 0.18102 C 0.11893 0.16343 0.12605 0.12871 0.11198 0.12223 C 0.10782 0.1169 0.10573 0.11459 0.1 0.11273 C 0.09549 0.10648 0.08855 0.10371 0.08212 0.10162 C 0.07761 0.09746 0.07466 0.09676 0.0691 0.09537 C 0.06355 0.09167 0.05816 0.08797 0.05244 0.08565 C 0.04879 0.08426 0.04167 0.08102 0.04167 0.08102 C 0.04046 0.07986 0.03941 0.07848 0.0382 0.07778 C 0.03664 0.07685 0.03473 0.07732 0.03334 0.07616 C 0.02066 0.06667 0.03803 0.07523 0.02622 0.06991 C 0.02344 0.06435 0.02153 0.0625 0.01667 0.06042 C 0.0132 0.05324 0.01181 0.04653 0.00834 0.03982 C 0.004 0.02223 0.00244 0.0206 -2.77778E-6 -3.7037E-6 Z " pathEditMode="relative" ptsTypes="ffffffffffffffffffffffffffffffffffffffffffffffffffffffffffff">
                                      <p:cBhvr>
                                        <p:cTn id="54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11111E-6 C -0.00851 0.03333 -0.02431 0.04815 -0.05 0.05254 C -0.08664 0.05139 -0.09202 0.06203 -0.11198 0.04444 C -0.11754 0.03333 -0.11424 0.03703 -0.12032 0.03171 C -0.12414 0.02384 -0.12743 0.01134 -0.13334 0.00648 C -0.13681 -0.00764 -0.13177 0.01134 -0.13698 -0.00301 C -0.13854 -0.00741 -0.13733 -0.00834 -0.13924 -0.01273 C -0.14636 -0.02963 -0.14254 -0.01598 -0.14532 -0.02685 C -0.14479 -0.03797 -0.14705 -0.05047 -0.14289 -0.06019 C -0.1415 -0.06343 -0.13959 -0.06644 -0.13802 -0.06968 C -0.13681 -0.07176 -0.13455 -0.07616 -0.13455 -0.07616 C -0.13247 -0.08426 -0.13438 -0.07986 -0.12622 -0.08727 C -0.125 -0.08843 -0.12257 -0.09051 -0.12257 -0.09051 C -0.11389 -0.10834 -0.10122 -0.09908 -0.08334 -0.1 C -0.07518 -0.10533 -0.06945 -0.11343 -0.06077 -0.11736 C -0.05712 -0.12223 -0.05434 -0.12338 -0.05 -0.12685 C -0.04844 -0.13334 -0.04601 -0.13287 -0.04167 -0.13635 C -0.0382 -0.14329 -0.03247 -0.14607 -0.02743 -0.1507 C -0.025 -0.15533 -0.02483 -0.15648 -0.02136 -0.16019 C -0.0191 -0.1625 -0.01424 -0.16667 -0.01424 -0.16667 C -0.00747 -0.18033 -0.00209 -0.18982 2.77778E-6 -0.20625 C 0.00034 -0.23542 0.00069 -0.26435 0.00121 -0.29352 C 0.00156 -0.31852 -0.00243 -0.36412 0.00833 -0.3919 C 0.00955 -0.39885 0.01024 -0.4051 0.01302 -0.41111 C 0.01336 -0.41528 0.01302 -0.41991 0.01423 -0.42385 C 0.01475 -0.4257 0.01666 -0.4257 0.01788 -0.42685 C 0.02031 -0.42894 0.02257 -0.43125 0.025 -0.43334 C 0.03073 -0.43843 0.03611 -0.44491 0.04288 -0.44746 C 0.04774 -0.45185 0.05156 -0.45625 0.05711 -0.45857 C 0.06944 -0.4581 0.08177 -0.4581 0.09409 -0.45718 C 0.10173 -0.45672 0.11024 -0.45209 0.11788 -0.4507 C 0.12066 -0.44931 0.12361 -0.44885 0.12621 -0.44746 C 0.13021 -0.44514 0.13368 -0.44167 0.13802 -0.43959 C 0.14132 -0.42709 0.14409 -0.41297 0.14635 -0.4 C 0.14687 -0.3551 0.13038 -0.29121 0.17257 -0.28727 C 0.1809 -0.28658 0.18923 -0.28611 0.19757 -0.28565 C 0.20885 -0.2838 0.22014 -0.28287 0.2309 -0.27778 C 0.27187 -0.27894 0.27014 -0.27755 0.29531 -0.28241 C 0.31302 -0.29074 0.35746 -0.28473 0.37378 -0.28403 C 0.37621 -0.28357 0.37864 -0.2831 0.3809 -0.28241 C 0.38333 -0.28172 0.38802 -0.2794 0.38802 -0.2794 C 0.39288 -0.26968 0.39739 -0.25903 0.40364 -0.2507 C 0.40937 -0.22685 0.41441 -0.175 0.39288 -0.16505 C 0.38975 -0.16088 0.38663 -0.15602 0.38211 -0.15394 C 0.37968 -0.15278 0.37743 -0.15185 0.375 -0.1507 C 0.37378 -0.15023 0.37135 -0.14908 0.37135 -0.14908 C 0.35746 -0.14954 0.34357 -0.14931 0.32968 -0.1507 C 0.32725 -0.15093 0.32257 -0.15394 0.32257 -0.15394 C 0.32135 -0.1551 0.32031 -0.15625 0.31909 -0.15718 C 0.31788 -0.15787 0.31649 -0.15764 0.31545 -0.15857 C 0.30989 -0.16343 0.30659 -0.16991 0.3 -0.17292 C 0.29635 -0.17778 0.29514 -0.18195 0.29045 -0.18403 C 0.28316 -0.19861 0.29288 -0.18125 0.28455 -0.19051 C 0.28298 -0.19213 0.28229 -0.19491 0.2809 -0.19676 C 0.27986 -0.19815 0.275 -0.20209 0.27378 -0.20301 C 0.26979 -0.21111 0.26562 -0.21991 0.25955 -0.22523 C 0.25677 -0.23635 0.26093 -0.22361 0.25364 -0.23334 C 0.25277 -0.23449 0.25312 -0.23658 0.25243 -0.23797 C 0.25069 -0.24144 0.24809 -0.24398 0.24635 -0.24746 C 0.24496 -0.25371 0.24201 -0.25486 0.23923 -0.26019 C 0.2375 -0.2669 0.23281 -0.27477 0.22864 -0.2794 C 0.22413 -0.28449 0.22552 -0.28056 0.22031 -0.28565 C 0.21302 -0.29283 0.22031 -0.28912 0.21302 -0.2919 C 0.20677 -0.29769 0.1993 -0.29885 0.19288 -0.30463 C 0.19045 -0.30672 0.18576 -0.31111 0.18576 -0.31111 C 0.17309 -0.31065 0.16024 -0.31204 0.14757 -0.30949 C 0.14427 -0.3088 0.13923 -0.30162 0.13923 -0.30162 C 0.13576 -0.29445 0.13298 -0.28843 0.12864 -0.28241 C 0.12656 -0.27454 0.12482 -0.26875 0.12135 -0.26181 C 0.11961 -0.2544 0.11857 -0.24699 0.11666 -0.23959 C 0.11718 -0.21574 0.11562 -0.18889 0.12031 -0.16505 C 0.1217 -0.11806 0.12239 -0.07246 0.1309 -0.02685 C 0.13194 -0.00695 0.13819 0.04768 0.12864 0.05555 C 0.12239 0.06065 0.1125 0.06111 0.1059 0.06203 C 0.08958 0.06134 0.07152 0.06875 0.05711 0.05879 C 0.05 0.05393 0.04618 0.0449 0.04045 0.03819 C 0.03836 0.03565 0.03333 0.03171 0.03333 0.03171 C 0.03055 0.02639 0.02916 0.02268 0.025 0.01921 C 0.01875 0.00671 0.01146 0.00023 0.00121 -0.00463 C -0.00035 -0.00417 -0.00313 -0.0051 -0.00365 -0.00301 C -0.00417 -0.00116 2.77778E-6 -1.11111E-6 2.77778E-6 -1.11111E-6 Z " pathEditMode="relative" ptsTypes="fffffffffffffffffffffffffffffffffffffffffffffffffffffffffffffffffffffffffffffffff">
                                      <p:cBhvr>
                                        <p:cTn id="56" dur="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500"/>
                            </p:stCondLst>
                            <p:childTnLst>
                              <p:par>
                                <p:cTn id="75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7500"/>
                            </p:stCondLst>
                            <p:childTnLst>
                              <p:par>
                                <p:cTn id="8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500"/>
                            </p:stCondLst>
                            <p:childTnLst>
                              <p:par>
                                <p:cTn id="9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85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9000"/>
                            </p:stCondLst>
                            <p:childTnLst>
                              <p:par>
                                <p:cTn id="10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2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0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33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341</Words>
  <Application>Microsoft Office PowerPoint</Application>
  <PresentationFormat>Экран (4:3)</PresentationFormat>
  <Paragraphs>131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Arial Black</vt:lpstr>
      <vt:lpstr>Тема Office</vt:lpstr>
      <vt:lpstr>Химическая связь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Химическая связь</dc:title>
  <dc:creator>Пономарева Е.А.</dc:creator>
  <cp:lastModifiedBy>Наиля</cp:lastModifiedBy>
  <cp:revision>53</cp:revision>
  <dcterms:created xsi:type="dcterms:W3CDTF">2010-07-30T11:33:08Z</dcterms:created>
  <dcterms:modified xsi:type="dcterms:W3CDTF">2012-04-10T04:17:14Z</dcterms:modified>
</cp:coreProperties>
</file>