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handoutMasterIdLst>
    <p:handoutMasterId r:id="rId29"/>
  </p:handoutMasterIdLst>
  <p:sldIdLst>
    <p:sldId id="367" r:id="rId2"/>
    <p:sldId id="368" r:id="rId3"/>
    <p:sldId id="357" r:id="rId4"/>
    <p:sldId id="365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21" r:id="rId16"/>
    <p:sldId id="380" r:id="rId17"/>
    <p:sldId id="317" r:id="rId18"/>
    <p:sldId id="359" r:id="rId19"/>
    <p:sldId id="381" r:id="rId20"/>
    <p:sldId id="382" r:id="rId21"/>
    <p:sldId id="383" r:id="rId22"/>
    <p:sldId id="384" r:id="rId23"/>
    <p:sldId id="385" r:id="rId24"/>
    <p:sldId id="362" r:id="rId25"/>
    <p:sldId id="356" r:id="rId26"/>
    <p:sldId id="36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33CC"/>
    <a:srgbClr val="22CE4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9" autoAdjust="0"/>
    <p:restoredTop sz="94689" autoAdjust="0"/>
  </p:normalViewPr>
  <p:slideViewPr>
    <p:cSldViewPr>
      <p:cViewPr varScale="1">
        <p:scale>
          <a:sx n="86" d="100"/>
          <a:sy n="86" d="100"/>
        </p:scale>
        <p:origin x="-16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5C0B8-6A7E-4EB5-BB32-FCD28CEA8B98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B9C6E-E234-46F6-BC2B-967022DE1E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9ABA-4CF3-4332-9A7A-CD477BFF45BC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7B7F1-519C-4E79-B6D1-DA1E7DF3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2;&#1086;&#1084;&#1087;\Desktop\&#1082;&#1074;&#1085;%20&#1087;&#1086;%20&#1086;&#1082;&#1088;%20&#1084;&#1080;&#1088;&#1091;%203\&#1047;&#1074;&#1091;&#1082;&#1080;%20&#1087;&#1088;&#1080;&#1088;&#1086;&#1076;&#1099;%20-%20&#1082;&#1088;&#1072;&#1089;&#1080;&#1074;&#1099;&#1077;%20&#1079;&#1074;&#1091;&#1082;&#1080;%20(mp3ostrov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priroda-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5000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вуки природы - красивые звуки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286644" y="450057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mybabe.info/sites/default/files/screen_icon_6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334310" cy="4481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1" y="3244334"/>
            <a:ext cx="694005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dirty="0" smtClean="0">
                <a:latin typeface="Times New Roman" pitchFamily="18" charset="0"/>
                <a:cs typeface="Times New Roman" pitchFamily="18" charset="0"/>
              </a:rPr>
              <a:t>ЗАКО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eti.sbornik-mudrosti.ru/wp-content/uploads/ko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357850" cy="442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9" y="2644170"/>
            <a:ext cx="5602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0" dirty="0" smtClean="0">
                <a:latin typeface="Times New Roman" pitchFamily="18" charset="0"/>
                <a:cs typeface="Times New Roman" pitchFamily="18" charset="0"/>
              </a:rPr>
              <a:t>ЦЯЗА</a:t>
            </a:r>
            <a:endParaRPr lang="ru-RU" sz="1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etskie_prezentatsii/biologiya/dikie_1.files/slide0006_imag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14356"/>
            <a:ext cx="5000660" cy="5355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</p:spPr>
        <p:txBody>
          <a:bodyPr/>
          <a:lstStyle/>
          <a:p>
            <a:pPr algn="ctr"/>
            <a:r>
              <a:rPr lang="ru-RU" sz="4400" b="1" dirty="0" smtClean="0">
                <a:ln w="1905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На </a:t>
            </a:r>
            <a:r>
              <a:rPr lang="ru-RU" sz="4400" b="1" dirty="0" smtClean="0">
                <a:ln w="1905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лесной тропинке</a:t>
            </a:r>
            <a:r>
              <a:rPr lang="ru-RU" sz="4400" b="1" dirty="0" smtClean="0">
                <a:ln w="1905">
                  <a:solidFill>
                    <a:srgbClr val="00B0F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b="1" dirty="0">
              <a:ln w="1905">
                <a:solidFill>
                  <a:srgbClr val="00B0F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000496" y="1214422"/>
            <a:ext cx="2143140" cy="714380"/>
          </a:xfrm>
          <a:ln>
            <a:solidFill>
              <a:srgbClr val="00B050"/>
            </a:solidFill>
          </a:ln>
        </p:spPr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i="1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Содержимое 6" descr="2_92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9144000" cy="5143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7460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№4 “Фотоохота”.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5" descr="http://i.novgorod.ru/news/images/60/48/14860/big_148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6791325" cy="5124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Конкурс № </a:t>
            </a:r>
            <a:r>
              <a:rPr lang="ru-RU" sz="4400" b="1" dirty="0" smtClean="0">
                <a:solidFill>
                  <a:srgbClr val="002060"/>
                </a:solidFill>
              </a:rPr>
              <a:t>5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Лесные жалобы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3200" b="1" dirty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00240"/>
            <a:ext cx="8786842" cy="514360"/>
          </a:xfrm>
          <a:ln>
            <a:solidFill>
              <a:srgbClr val="00B05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57817" y="2357429"/>
            <a:ext cx="2071703" cy="142877"/>
          </a:xfrm>
          <a:ln>
            <a:solidFill>
              <a:srgbClr val="00B050"/>
            </a:solidFill>
          </a:ln>
        </p:spPr>
        <p:txBody>
          <a:bodyPr>
            <a:normAutofit fontScale="4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sz="1100" dirty="0" smtClean="0"/>
              <a:t/>
            </a:r>
            <a:br>
              <a:rPr lang="ru-RU" sz="1100" dirty="0" smtClean="0"/>
            </a:br>
            <a:endParaRPr lang="ru-RU" dirty="0"/>
          </a:p>
        </p:txBody>
      </p:sp>
      <p:pic>
        <p:nvPicPr>
          <p:cNvPr id="11" name="Содержимое 10" descr="667157304.gif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2845" y="1500174"/>
            <a:ext cx="8543956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S8TEahoqpeCdrJWadTJiQ25VNYrzWza2BJtPRDWVQUiYkaIea8w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26431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0"/>
            <a:ext cx="57150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№ 7</a:t>
            </a:r>
          </a:p>
          <a:p>
            <a:pPr algn="ctr"/>
            <a:r>
              <a:rPr lang="ru-RU" sz="5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Ребусы</a:t>
            </a:r>
            <a:endParaRPr lang="ru-RU" sz="5400" b="1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61217588_1278410246_0a153e489a18f386112b7aa4389c68d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714488"/>
            <a:ext cx="4000528" cy="5143512"/>
          </a:xfrm>
          <a:prstGeom prst="rect">
            <a:avLst/>
          </a:prstGeom>
        </p:spPr>
      </p:pic>
      <p:pic>
        <p:nvPicPr>
          <p:cNvPr id="8" name="Рисунок 7" descr="22930329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2286000" cy="3048000"/>
          </a:xfrm>
          <a:prstGeom prst="rect">
            <a:avLst/>
          </a:prstGeom>
        </p:spPr>
      </p:pic>
      <p:pic>
        <p:nvPicPr>
          <p:cNvPr id="9" name="Рисунок 8" descr="71842793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867" y="0"/>
            <a:ext cx="2805133" cy="3224236"/>
          </a:xfrm>
          <a:prstGeom prst="rect">
            <a:avLst/>
          </a:prstGeom>
        </p:spPr>
      </p:pic>
      <p:pic>
        <p:nvPicPr>
          <p:cNvPr id="10" name="Рисунок 9" descr="anima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3500438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12345\Desktop\9-03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25" y="2314575"/>
            <a:ext cx="561975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12345\Desktop\9-03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924050"/>
            <a:ext cx="47625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12345\Desktop\9-0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2214563"/>
            <a:ext cx="4238625" cy="2428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12345\Desktop\9-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4765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12345\Desktop\9-03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476500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2.gstatic.com/images?q=tbn:ANd9GcS6T5U42_UGS0x1DiPqISjU1Ng0dNaRUKpURgRBVTR3mHbli4NkE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43042" y="500042"/>
            <a:ext cx="57864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905">
                  <a:solidFill>
                    <a:srgbClr val="00B0F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№8 Правила </a:t>
            </a:r>
            <a:r>
              <a:rPr lang="ru-RU" sz="5400" dirty="0" smtClean="0">
                <a:ln w="1905">
                  <a:solidFill>
                    <a:srgbClr val="00B0F0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друзей природы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емной шар обо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858380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85918" y="2714620"/>
            <a:ext cx="60007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 мир - наш мир!</a:t>
            </a:r>
            <a:b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Берегите его!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RB7p_SAP1GKW1iP9xsUs37qgvmY3GekUfmDcOjqz_rTAi6tQF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43042" y="2643182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6000" b="1" dirty="0">
              <a:ln w="1905">
                <a:solidFill>
                  <a:srgbClr val="00B0F0"/>
                </a:solidFill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№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/>
              <a:t> </a:t>
            </a:r>
            <a:endParaRPr lang="ru-RU" sz="4400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«</a:t>
            </a:r>
            <a:r>
              <a:rPr lang="ru-RU" sz="3200" b="1" dirty="0" smtClean="0"/>
              <a:t>Узнай </a:t>
            </a:r>
            <a:r>
              <a:rPr lang="ru-RU" sz="3200" b="1" dirty="0" smtClean="0"/>
              <a:t>дерево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/>
              <a:t>                                    по </a:t>
            </a:r>
            <a:r>
              <a:rPr lang="ru-RU" sz="3200" b="1" dirty="0" smtClean="0"/>
              <a:t>его листку или веточке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://www.nicefotos.ru/img/picture/Jun/03/da665f2a7f7422efe37a76ec8f22cc46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8143900" cy="5214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0.gstatic.com/images?q=tbn:ANd9GcRTEzN8oW2uOglBwCQRj-kRxmD2QHeNjzuyK8DZQpiKnc1593Jyf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14612" y="142873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307181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AutoNum type="arabicPeriod"/>
            </a:pPr>
            <a:endParaRPr lang="ru-RU" b="1" dirty="0" smtClean="0">
              <a:ln w="1905">
                <a:solidFill>
                  <a:srgbClr val="00B0F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18473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i="1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i="1" dirty="0" smtClean="0">
              <a:solidFill>
                <a:srgbClr val="FFC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86075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№3 “Найди животных”.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http://art-comfort.kiev.ua/materials/pictures/12320621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3714744" cy="3629029"/>
          </a:xfrm>
          <a:prstGeom prst="rect">
            <a:avLst/>
          </a:prstGeom>
          <a:noFill/>
        </p:spPr>
      </p:pic>
      <p:pic>
        <p:nvPicPr>
          <p:cNvPr id="16389" name="Picture 5" descr="http://growinggarden.ru/img/home/%D0%BA%D0%B0%D1%80%D1%82%D0%B8%D0%BD%D0%BA%D0%B8-%D1%81-%D0%B4%D0%BE%D0%BC%D0%B0%D1%88%D0%BD%D0%B8%D0%BC%D0%B8-%D0%B6%D0%B8%D0%B2%D0%BE%D1%82%D0%BD%D1%8B%D0%BC%D0%B8-%D0%B4%D0%BB%D1%8F-%D0%B4%D0%B5%D1%82%D1%81%D0%BA%D0%BE%D0%B3%D0%BE-%D1%81%D0%B0%D0%B4%D0%B0/00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071546"/>
            <a:ext cx="5072098" cy="397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104" y="3244334"/>
            <a:ext cx="35778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БАКАСО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rylukydnz19.ucoz.ru/_bl/0/36067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556385" cy="4835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244334"/>
            <a:ext cx="69305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КЛОВ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arapulmama.ru/wp-content/uploads/2013/02/dikie-zhivotnyie-Vol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572000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244334"/>
            <a:ext cx="62825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dirty="0" smtClean="0">
                <a:latin typeface="Times New Roman" pitchFamily="18" charset="0"/>
                <a:cs typeface="Times New Roman" pitchFamily="18" charset="0"/>
              </a:rPr>
              <a:t>САЛИ</a:t>
            </a:r>
            <a:endParaRPr lang="ru-RU" sz="1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63</Words>
  <PresentationFormat>Экран (4:3)</PresentationFormat>
  <Paragraphs>23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6. На лесной тропинке.</vt:lpstr>
      <vt:lpstr>Слайд 16</vt:lpstr>
      <vt:lpstr>Конкурс № 5 Лесные жалобы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игра - викторина</dc:title>
  <dc:creator>12345</dc:creator>
  <cp:lastModifiedBy>12345</cp:lastModifiedBy>
  <cp:revision>214</cp:revision>
  <dcterms:modified xsi:type="dcterms:W3CDTF">2016-04-20T19:26:23Z</dcterms:modified>
</cp:coreProperties>
</file>