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Беречь природу – беречь Родину!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 учитель биологии  МКОУ «</a:t>
            </a:r>
            <a:r>
              <a:rPr lang="ru-RU" dirty="0" err="1" smtClean="0"/>
              <a:t>Митлиурибская</a:t>
            </a:r>
            <a:r>
              <a:rPr lang="ru-RU" dirty="0" smtClean="0"/>
              <a:t> ООШ»</a:t>
            </a:r>
          </a:p>
          <a:p>
            <a:r>
              <a:rPr lang="ru-RU" dirty="0" err="1" smtClean="0"/>
              <a:t>Гаджиясулова</a:t>
            </a:r>
            <a:r>
              <a:rPr lang="ru-RU" dirty="0" smtClean="0"/>
              <a:t> Р.М.</a:t>
            </a:r>
          </a:p>
          <a:p>
            <a:r>
              <a:rPr lang="ru-RU" dirty="0" smtClean="0"/>
              <a:t>совместно с учащимися 9-го класса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Какая же красивая у нас природа, когда она не загрязнена!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09725"/>
            <a:ext cx="335758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мы выглядим, когда довольны своей работой.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9827"/>
            <a:ext cx="7239000" cy="43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 за </a:t>
            </a:r>
            <a:r>
              <a:rPr lang="ru-RU" dirty="0" err="1" smtClean="0"/>
              <a:t>просотр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26" name="Picture 2" descr="http://foto-kartinki.com/kartinky/kartinky/152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04852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«Беречь природу –беречь Родину!»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7720" y="1609884"/>
            <a:ext cx="65379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Подошли к глобальной проблеме  с рефератами о </a:t>
            </a:r>
            <a:r>
              <a:rPr lang="ru-RU" smtClean="0"/>
              <a:t>защите природы.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7720" y="1609884"/>
            <a:ext cx="65379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7929618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Глобальную проблему решим!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7720" y="1609884"/>
            <a:ext cx="653796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Приступаем  к решению глобальной проблемы очень деликатно.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7239000" cy="46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же весело работать вместе и совмещать приятное с полезным!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9827"/>
            <a:ext cx="7239000" cy="43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Будет сложно, но мы справимся.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869827"/>
            <a:ext cx="7239000" cy="43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</TotalTime>
  <Words>96</Words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Беречь природу – беречь Родину!</vt:lpstr>
      <vt:lpstr>Акция «Беречь природу –беречь Родину!»</vt:lpstr>
      <vt:lpstr>Подошли к глобальной проблеме  с рефератами о защите природы.</vt:lpstr>
      <vt:lpstr>Слайд 4</vt:lpstr>
      <vt:lpstr>Слайд 5</vt:lpstr>
      <vt:lpstr>Глобальную проблему решим!</vt:lpstr>
      <vt:lpstr>Приступаем  к решению глобальной проблемы очень деликатно.</vt:lpstr>
      <vt:lpstr>Как же весело работать вместе и совмещать приятное с полезным!</vt:lpstr>
      <vt:lpstr>Будет сложно, но мы справимся.</vt:lpstr>
      <vt:lpstr>Какая же красивая у нас природа, когда она не загрязнена!</vt:lpstr>
      <vt:lpstr>Вот так мы выглядим, когда довольны своей работой.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Беречь природу – беречь Родину!</dc:title>
  <cp:lastModifiedBy>Пользователь</cp:lastModifiedBy>
  <cp:revision>7</cp:revision>
  <dcterms:modified xsi:type="dcterms:W3CDTF">2018-06-07T09:44:45Z</dcterms:modified>
</cp:coreProperties>
</file>