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7" r:id="rId13"/>
    <p:sldId id="278" r:id="rId14"/>
    <p:sldId id="276" r:id="rId15"/>
    <p:sldId id="273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CC3300"/>
    <a:srgbClr val="FFCC00"/>
    <a:srgbClr val="990033"/>
    <a:srgbClr val="24486C"/>
    <a:srgbClr val="336699"/>
    <a:srgbClr val="90786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85" autoAdjust="0"/>
    <p:restoredTop sz="94660"/>
  </p:normalViewPr>
  <p:slideViewPr>
    <p:cSldViewPr>
      <p:cViewPr varScale="1">
        <p:scale>
          <a:sx n="84" d="100"/>
          <a:sy n="84" d="100"/>
        </p:scale>
        <p:origin x="-1416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057400"/>
            <a:ext cx="9144000" cy="55245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590800"/>
            <a:ext cx="9144000" cy="381000"/>
          </a:xfrm>
        </p:spPr>
        <p:txBody>
          <a:bodyPr/>
          <a:lstStyle>
            <a:lvl1pPr marL="0" indent="0" algn="ctr">
              <a:defRPr sz="20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fld id="{0E001741-6921-4C92-A9B1-ED862A7783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0722BD-301B-4A24-A51B-607D0E7F1E7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9624394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55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55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F10A4-8297-4DED-9F51-7DC5F28CBF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23520141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4800" y="685800"/>
            <a:ext cx="4191000" cy="586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685800"/>
            <a:ext cx="4191000" cy="586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4E469EF4-3F70-4E64-B515-9090B1B0D0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8426420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FBA8C6-44B5-456F-9651-0389D58C16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0212125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2AB956-170B-43AE-9131-F6A3CEB64C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4945006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685800"/>
            <a:ext cx="4191000" cy="5867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685800"/>
            <a:ext cx="4191000" cy="5867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1B087A-D6D7-4FDC-89C6-EA0EBFB1F2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470738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96DED-6EC0-4BAB-83A5-09168AC0D8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1312892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69C40C-DF09-4FFB-BD28-363CCB1861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7221746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C01D6-716D-4A3E-B5DC-4DB48A5D7E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718532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DE5EC-3099-475F-9447-D88602ACAC3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8699641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89A97-31AD-45AA-9308-EE6F8C00D8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77644697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685800"/>
            <a:ext cx="85344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fld id="{13F681A6-83AD-433F-B3FC-8CD4FBCE2E1D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5" name="Picture 11" descr="galleon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81400"/>
            <a:ext cx="3297238" cy="342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fade thruBlk="1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200000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200000"/>
        <a:defRPr sz="2000" b="1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200000"/>
        <a:defRPr b="1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im0-tub-ua.yandex.net/i?id=a1340bb9fd824d89403ed208684274a2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572692" cy="6858000"/>
          </a:xfrm>
          <a:prstGeom prst="rect">
            <a:avLst/>
          </a:prstGeom>
          <a:noFill/>
        </p:spPr>
      </p:pic>
      <p:sp>
        <p:nvSpPr>
          <p:cNvPr id="727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42844" y="5500702"/>
            <a:ext cx="9144000" cy="1571636"/>
          </a:xfrm>
        </p:spPr>
        <p:txBody>
          <a:bodyPr/>
          <a:lstStyle/>
          <a:p>
            <a:r>
              <a:rPr lang="ru-RU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Monotype Corsiva" pitchFamily="66" charset="0"/>
              </a:rPr>
              <a:t>МОРЕПЛАВАТЕЛИ</a:t>
            </a:r>
            <a:endParaRPr lang="en-US" sz="6600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142852"/>
            <a:ext cx="571600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ВЕЛИКИЕ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im0-tub-ua.yandex.net/i?id=b83858abba7f28c9388f0b70f9732035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071678"/>
            <a:ext cx="3429024" cy="2143140"/>
          </a:xfrm>
          <a:prstGeom prst="rect">
            <a:avLst/>
          </a:prstGeom>
          <a:noFill/>
        </p:spPr>
      </p:pic>
      <p:pic>
        <p:nvPicPr>
          <p:cNvPr id="2054" name="Picture 6" descr="https://im3-tub-ua.yandex.net/i?id=ff0823cb405b057e193a8d0e59b13efd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428868"/>
            <a:ext cx="1857388" cy="2857520"/>
          </a:xfrm>
          <a:prstGeom prst="rect">
            <a:avLst/>
          </a:prstGeom>
          <a:noFill/>
        </p:spPr>
      </p:pic>
      <p:pic>
        <p:nvPicPr>
          <p:cNvPr id="10" name="Picture 6" descr="https://im3-tub-ua.yandex.net/i?id=ff0823cb405b057e193a8d0e59b13efd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1000108"/>
            <a:ext cx="192204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43702" y="2000240"/>
            <a:ext cx="1635109" cy="1928826"/>
          </a:xfrm>
        </p:spPr>
        <p:txBody>
          <a:bodyPr/>
          <a:lstStyle/>
          <a:p>
            <a:r>
              <a:rPr lang="ru-RU" sz="4000" dirty="0" smtClean="0">
                <a:solidFill>
                  <a:schemeClr val="tx1"/>
                </a:solidFill>
              </a:rPr>
              <a:t>3 л., ед.ч., ж.р.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14348" y="2357430"/>
            <a:ext cx="1428760" cy="17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200000"/>
              <a:buFontTx/>
              <a:buNone/>
              <a:tabLst/>
              <a:defRPr/>
            </a:pPr>
            <a:r>
              <a:rPr lang="ru-RU" sz="9600" b="1" kern="0" dirty="0" smtClean="0">
                <a:latin typeface="+mn-lt"/>
              </a:rPr>
              <a:t>О</a:t>
            </a:r>
            <a:endParaRPr kumimoji="0" lang="en-US" sz="9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ttps://ds03.infourok.ru/uploads/ex/07f8/00011967-bd78a1b6/hello_html_m767082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857364"/>
            <a:ext cx="4214842" cy="28193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http://img.yakaboo.ua/media/catalog/product/cache/1/image/76be0bc84a6b7b5e4630b1e3af73bee4/1/9/199701_22143078.jpg"/>
          <p:cNvPicPr>
            <a:picLocks noChangeAspect="1" noChangeArrowheads="1"/>
          </p:cNvPicPr>
          <p:nvPr/>
        </p:nvPicPr>
        <p:blipFill>
          <a:blip r:embed="rId2" cstate="print"/>
          <a:srcRect t="8640" b="2284"/>
          <a:stretch>
            <a:fillRect/>
          </a:stretch>
        </p:blipFill>
        <p:spPr bwMode="auto">
          <a:xfrm>
            <a:off x="5429256" y="1785926"/>
            <a:ext cx="2286016" cy="2928958"/>
          </a:xfrm>
          <a:prstGeom prst="rect">
            <a:avLst/>
          </a:prstGeom>
          <a:noFill/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14348" y="2571744"/>
            <a:ext cx="1428760" cy="121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ct val="20000"/>
              </a:spcBef>
              <a:buSzPct val="200000"/>
            </a:pPr>
            <a:r>
              <a:rPr lang="ru-RU" sz="3600" b="1" dirty="0" smtClean="0">
                <a:latin typeface="+mn-lt"/>
              </a:rPr>
              <a:t>1 л., ед.ч.</a:t>
            </a:r>
            <a:endParaRPr lang="en-US" sz="3600" b="1" dirty="0">
              <a:latin typeface="+mn-lt"/>
            </a:endParaRPr>
          </a:p>
        </p:txBody>
      </p:sp>
      <p:pic>
        <p:nvPicPr>
          <p:cNvPr id="29698" name="Picture 2" descr="https://mir-s3-cdn-cf.behance.net/project_modules/disp/e596708041331.560b644e4454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857364"/>
            <a:ext cx="2766990" cy="29098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im2-tub-ua.yandex.net/i?id=6e14c2a1b9bf3ba41c66d9c5d36cf5f3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4572032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http://i.istockimg.com/file_thumbview_approve/12102338/3/stock-illustration-12102338-boy-is-pointing-by-finger-cartoon-vecto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428736"/>
            <a:ext cx="3214710" cy="249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m1-tub-ua.yandex.net/i?id=e7396681b42d850e21bce474563de68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2984"/>
            <a:ext cx="6215106" cy="414340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superuzi.ru/images/pqOGEFIUtUS9VbZp61Yk1EqID6GVQfdAOazX-k59cZzeYR7hO7f_fNmubJ-jDaYrWJuwzNYGuZidIKwTenR9TfM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28662" y="785794"/>
            <a:ext cx="7429552" cy="4000528"/>
          </a:xfrm>
        </p:spPr>
        <p:txBody>
          <a:bodyPr/>
          <a:lstStyle/>
          <a:p>
            <a:pPr marL="0" indent="0" algn="ctr"/>
            <a:r>
              <a:rPr lang="ru-RU" sz="6000" dirty="0" smtClean="0">
                <a:solidFill>
                  <a:srgbClr val="FF0000"/>
                </a:solidFill>
              </a:rPr>
              <a:t>ДОБРО ПОЖАЛОВАТЬ!</a:t>
            </a:r>
          </a:p>
          <a:p>
            <a:pPr marL="0" indent="0" algn="ctr"/>
            <a:r>
              <a:rPr lang="ru-RU" sz="6000" dirty="0" smtClean="0">
                <a:solidFill>
                  <a:srgbClr val="FF0000"/>
                </a:solidFill>
              </a:rPr>
              <a:t>ПОРТ «МЕСТОИМЕНИЕ»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00166" y="685800"/>
            <a:ext cx="5786478" cy="3028952"/>
          </a:xfrm>
        </p:spPr>
        <p:txBody>
          <a:bodyPr/>
          <a:lstStyle/>
          <a:p>
            <a:pPr marL="0" indent="0" algn="ctr"/>
            <a:r>
              <a:rPr lang="ru-RU" sz="4800" u="sng" dirty="0" smtClean="0"/>
              <a:t>Первое препятствие Подводный риф «Словарный»</a:t>
            </a:r>
            <a:endParaRPr lang="ru-RU" sz="4800" dirty="0" smtClean="0"/>
          </a:p>
          <a:p>
            <a:pPr marL="0" indent="0"/>
            <a:endParaRPr lang="en-US" sz="2000" dirty="0"/>
          </a:p>
        </p:txBody>
      </p:sp>
      <p:pic>
        <p:nvPicPr>
          <p:cNvPr id="4" name="Picture 2" descr="http://img0.liveinternet.ru/images/attach/c/2/73/356/73356960_01lab320t12243498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714752"/>
            <a:ext cx="5143536" cy="2920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2910" y="685800"/>
            <a:ext cx="7643866" cy="3028952"/>
          </a:xfrm>
        </p:spPr>
        <p:txBody>
          <a:bodyPr/>
          <a:lstStyle/>
          <a:p>
            <a:pPr algn="ctr"/>
            <a:r>
              <a:rPr lang="ru-RU" sz="4800" u="sng" dirty="0" smtClean="0"/>
              <a:t>Второе препятствие Необитаемый остров  «Падежный»</a:t>
            </a:r>
            <a:endParaRPr lang="ru-RU" sz="4800" dirty="0" smtClean="0"/>
          </a:p>
          <a:p>
            <a:pPr marL="0" indent="0" algn="ctr"/>
            <a:endParaRPr lang="en-US" sz="2000" dirty="0"/>
          </a:p>
        </p:txBody>
      </p:sp>
      <p:pic>
        <p:nvPicPr>
          <p:cNvPr id="3074" name="Picture 2" descr="http://cdn01.ru/files/users/images/80/50/80508a0aca7b477046049f3f5d876ec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928934"/>
            <a:ext cx="5715040" cy="3476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4348" y="1000108"/>
            <a:ext cx="7500990" cy="2714644"/>
          </a:xfrm>
        </p:spPr>
        <p:txBody>
          <a:bodyPr/>
          <a:lstStyle/>
          <a:p>
            <a:pPr marL="0" indent="0" algn="ctr"/>
            <a:r>
              <a:rPr lang="ru-RU" sz="4800" u="sng" dirty="0" smtClean="0"/>
              <a:t>Третье препятствие «Нападение пиратов»</a:t>
            </a:r>
            <a:endParaRPr lang="en-US" sz="2000" dirty="0"/>
          </a:p>
        </p:txBody>
      </p:sp>
      <p:pic>
        <p:nvPicPr>
          <p:cNvPr id="2050" name="Picture 2" descr="http://www.bookin.org.ru/book/2126700.jpg"/>
          <p:cNvPicPr>
            <a:picLocks noChangeAspect="1" noChangeArrowheads="1"/>
          </p:cNvPicPr>
          <p:nvPr/>
        </p:nvPicPr>
        <p:blipFill>
          <a:blip r:embed="rId2"/>
          <a:srcRect l="1834" t="2650" r="1894" b="3268"/>
          <a:stretch>
            <a:fillRect/>
          </a:stretch>
        </p:blipFill>
        <p:spPr bwMode="auto">
          <a:xfrm>
            <a:off x="428596" y="2571744"/>
            <a:ext cx="5857916" cy="4045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2910" y="571480"/>
            <a:ext cx="6715172" cy="6000792"/>
          </a:xfrm>
        </p:spPr>
        <p:txBody>
          <a:bodyPr/>
          <a:lstStyle/>
          <a:p>
            <a:pPr marL="0" indent="0" algn="ctr"/>
            <a:r>
              <a:rPr lang="ru-RU" sz="4800" dirty="0" smtClean="0"/>
              <a:t>     Порт </a:t>
            </a:r>
          </a:p>
          <a:p>
            <a:pPr marL="0" indent="0" algn="ctr"/>
            <a:r>
              <a:rPr lang="ru-RU" sz="4800" dirty="0" smtClean="0"/>
              <a:t>      «Интересный»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               Мир местоимений широк и многообразен. 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               В своей речи мы постоянно ими пользуемся. Местоимения представляют сравнительно небольшую группу слов (общее число их около 70), но по частоте употребления в речи занимают третье место (после существительных и глаголов).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               В латинском языке местоимение имело название </a:t>
            </a:r>
            <a:r>
              <a:rPr lang="ru-RU" sz="1800" u="sng" dirty="0" err="1" smtClean="0">
                <a:solidFill>
                  <a:srgbClr val="FF0000"/>
                </a:solidFill>
                <a:latin typeface="Georgia" pitchFamily="18" charset="0"/>
              </a:rPr>
              <a:t>прономен</a:t>
            </a:r>
            <a:r>
              <a:rPr lang="ru-RU" sz="1800" u="sng" dirty="0" smtClean="0">
                <a:solidFill>
                  <a:srgbClr val="FF0000"/>
                </a:solidFill>
                <a:latin typeface="Georgia" pitchFamily="18" charset="0"/>
              </a:rPr>
              <a:t>.</a:t>
            </a:r>
            <a:r>
              <a:rPr lang="ru-RU" sz="1800" dirty="0" smtClean="0">
                <a:solidFill>
                  <a:srgbClr val="FF0000"/>
                </a:solidFill>
                <a:latin typeface="Georgia" pitchFamily="18" charset="0"/>
              </a:rPr>
              <a:t> 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               Это слово составлено из двух частей: предлога</a:t>
            </a:r>
            <a:r>
              <a:rPr lang="ru-RU" sz="1800" i="1" dirty="0" smtClean="0">
                <a:solidFill>
                  <a:schemeClr val="tx1"/>
                </a:solidFill>
                <a:latin typeface="Georgia" pitchFamily="18" charset="0"/>
              </a:rPr>
              <a:t> </a:t>
            </a:r>
            <a:r>
              <a:rPr lang="ru-RU" sz="1800" i="1" dirty="0" smtClean="0">
                <a:solidFill>
                  <a:srgbClr val="FF0000"/>
                </a:solidFill>
                <a:latin typeface="Georgia" pitchFamily="18" charset="0"/>
              </a:rPr>
              <a:t>про – вместо</a:t>
            </a:r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 и существительного </a:t>
            </a:r>
            <a:r>
              <a:rPr lang="ru-RU" sz="1800" i="1" dirty="0" err="1" smtClean="0">
                <a:solidFill>
                  <a:srgbClr val="FF0000"/>
                </a:solidFill>
                <a:latin typeface="Georgia" pitchFamily="18" charset="0"/>
              </a:rPr>
              <a:t>номен</a:t>
            </a:r>
            <a:r>
              <a:rPr lang="ru-RU" sz="1800" i="1" dirty="0" smtClean="0">
                <a:solidFill>
                  <a:srgbClr val="FF0000"/>
                </a:solidFill>
                <a:latin typeface="Georgia" pitchFamily="18" charset="0"/>
              </a:rPr>
              <a:t> – имя</a:t>
            </a:r>
            <a:r>
              <a:rPr lang="ru-RU" sz="1800" dirty="0" smtClean="0">
                <a:solidFill>
                  <a:srgbClr val="FF0000"/>
                </a:solidFill>
                <a:latin typeface="Georgia" pitchFamily="18" charset="0"/>
              </a:rPr>
              <a:t>.</a:t>
            </a:r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 Таким образом, </a:t>
            </a:r>
            <a:r>
              <a:rPr lang="ru-RU" sz="1800" i="1" dirty="0" smtClean="0">
                <a:solidFill>
                  <a:srgbClr val="FF0000"/>
                </a:solidFill>
                <a:latin typeface="Georgia" pitchFamily="18" charset="0"/>
              </a:rPr>
              <a:t>местоимение - вместо имени.</a:t>
            </a:r>
            <a:endParaRPr lang="ru-RU" sz="1800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just"/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               По своему значению и грамматическим признакам местоимения делятся на 9 разрядов</a:t>
            </a:r>
            <a:endParaRPr lang="en-US" sz="1800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00166" y="685800"/>
            <a:ext cx="5786478" cy="3028952"/>
          </a:xfrm>
        </p:spPr>
        <p:txBody>
          <a:bodyPr/>
          <a:lstStyle/>
          <a:p>
            <a:pPr marL="0" indent="0" algn="ctr"/>
            <a:r>
              <a:rPr lang="ru-RU" sz="4800" u="sng" dirty="0" smtClean="0"/>
              <a:t>Четвертое препятствие «Шторм». </a:t>
            </a:r>
            <a:endParaRPr lang="en-US" sz="2000" dirty="0"/>
          </a:p>
        </p:txBody>
      </p:sp>
      <p:pic>
        <p:nvPicPr>
          <p:cNvPr id="26626" name="Picture 2" descr="http://www.magya-nikolaev.ru/static/up/images/kartinki-19/8552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000372"/>
            <a:ext cx="6037228" cy="3528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14810" y="1643050"/>
            <a:ext cx="3286148" cy="2814638"/>
          </a:xfrm>
        </p:spPr>
        <p:txBody>
          <a:bodyPr/>
          <a:lstStyle/>
          <a:p>
            <a:pPr marL="0" indent="0"/>
            <a:endParaRPr lang="ru-RU" sz="2000" dirty="0" smtClean="0"/>
          </a:p>
          <a:p>
            <a:pPr marL="0" indent="0"/>
            <a:endParaRPr lang="ru-RU" sz="2000" dirty="0" smtClean="0"/>
          </a:p>
          <a:p>
            <a:pPr marL="0" indent="0"/>
            <a:endParaRPr lang="ru-RU" sz="2000" dirty="0" smtClean="0"/>
          </a:p>
          <a:p>
            <a:pPr marL="0" indent="0"/>
            <a:r>
              <a:rPr lang="ru-RU" sz="8000" dirty="0" smtClean="0">
                <a:solidFill>
                  <a:schemeClr val="tx1"/>
                </a:solidFill>
              </a:rPr>
              <a:t>   ТА</a:t>
            </a:r>
            <a:endParaRPr lang="en-US" sz="8000" dirty="0">
              <a:solidFill>
                <a:schemeClr val="tx1"/>
              </a:solidFill>
            </a:endParaRPr>
          </a:p>
        </p:txBody>
      </p:sp>
      <p:pic>
        <p:nvPicPr>
          <p:cNvPr id="25602" name="Picture 2" descr="http://users.manchester.edu/student/jestrange/MatterWebQuest/MCj01127460000%5b1%5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00240"/>
            <a:ext cx="3357586" cy="27935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42910" y="2071678"/>
            <a:ext cx="1214446" cy="1928826"/>
          </a:xfrm>
        </p:spPr>
        <p:txBody>
          <a:bodyPr/>
          <a:lstStyle/>
          <a:p>
            <a:r>
              <a:rPr lang="ru-RU" sz="9600" dirty="0" smtClean="0">
                <a:solidFill>
                  <a:schemeClr val="tx1"/>
                </a:solidFill>
              </a:rPr>
              <a:t>П</a:t>
            </a:r>
            <a:endParaRPr lang="ru-RU" sz="9600" dirty="0">
              <a:solidFill>
                <a:schemeClr val="tx1"/>
              </a:solidFill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6143636" y="1857364"/>
            <a:ext cx="2286016" cy="2000264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последняя буква алфавита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8" name="Picture 10" descr="https://im1-tub-ua.yandex.net/i?id=788217753b5fb1d77488b01186c9e95f-l&amp;n=13"/>
          <p:cNvPicPr>
            <a:picLocks noChangeAspect="1" noChangeArrowheads="1"/>
          </p:cNvPicPr>
          <p:nvPr/>
        </p:nvPicPr>
        <p:blipFill>
          <a:blip r:embed="rId2"/>
          <a:srcRect l="42021" t="38000" r="26104" b="20750"/>
          <a:stretch>
            <a:fillRect/>
          </a:stretch>
        </p:blipFill>
        <p:spPr bwMode="auto">
          <a:xfrm>
            <a:off x="2071670" y="1714488"/>
            <a:ext cx="1785950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2" descr="https://muzykantam.net/wp-content/uploads/2015/03/nota-mi-na-notnom-stane.jpg"/>
          <p:cNvPicPr>
            <a:picLocks noChangeAspect="1" noChangeArrowheads="1"/>
          </p:cNvPicPr>
          <p:nvPr/>
        </p:nvPicPr>
        <p:blipFill>
          <a:blip r:embed="rId3"/>
          <a:srcRect r="67857"/>
          <a:stretch>
            <a:fillRect/>
          </a:stretch>
        </p:blipFill>
        <p:spPr bwMode="auto">
          <a:xfrm>
            <a:off x="4357686" y="1785926"/>
            <a:ext cx="1571636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2357430"/>
            <a:ext cx="1714512" cy="1500198"/>
          </a:xfrm>
        </p:spPr>
        <p:txBody>
          <a:bodyPr/>
          <a:lstStyle/>
          <a:p>
            <a:r>
              <a:rPr lang="en-US" sz="6000" dirty="0" smtClean="0">
                <a:solidFill>
                  <a:schemeClr val="tx1"/>
                </a:solidFill>
              </a:rPr>
              <a:t>[</a:t>
            </a:r>
            <a:r>
              <a:rPr lang="ru-RU" sz="6000" dirty="0" smtClean="0">
                <a:solidFill>
                  <a:schemeClr val="tx1"/>
                </a:solidFill>
              </a:rPr>
              <a:t> ЙА </a:t>
            </a:r>
            <a:r>
              <a:rPr lang="en-US" sz="6000" dirty="0" smtClean="0">
                <a:solidFill>
                  <a:schemeClr val="tx1"/>
                </a:solidFill>
              </a:rPr>
              <a:t>]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pic>
        <p:nvPicPr>
          <p:cNvPr id="29698" name="Picture 2" descr="http://md-eksperiment.org/upload/image/%D0%90%2B%D0%BF%D0%B8%D1%81%D0%B0%D1%82%D0%B5%D0%BB%D0%B8%202016/bl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714488"/>
            <a:ext cx="2428892" cy="2890820"/>
          </a:xfrm>
          <a:prstGeom prst="rect">
            <a:avLst/>
          </a:prstGeom>
          <a:noFill/>
        </p:spPr>
      </p:pic>
      <p:pic>
        <p:nvPicPr>
          <p:cNvPr id="29702" name="Picture 6" descr="http://uskovy.ru/wp-content/uploads/2016/07/%D0%A1%D0%B0%D0%BC%D0%BE%D0%BB%D0%B5%D1%82-1024x36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500306"/>
            <a:ext cx="2857520" cy="121444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ntle_breeze">
  <a:themeElements>
    <a:clrScheme name="silly_m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illy_mime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lly_m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gentle_breeze</Template>
  <TotalTime>249</TotalTime>
  <Words>113</Words>
  <Application>Microsoft Office PowerPoint</Application>
  <PresentationFormat>Экран (4:3)</PresentationFormat>
  <Paragraphs>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gentle_breeze</vt:lpstr>
      <vt:lpstr>МОРЕПЛАВАТЕЛИ</vt:lpstr>
      <vt:lpstr>Слайд 2</vt:lpstr>
      <vt:lpstr>Слайд 3</vt:lpstr>
      <vt:lpstr>Слайд 4</vt:lpstr>
      <vt:lpstr>Слайд 5</vt:lpstr>
      <vt:lpstr>Слайд 6</vt:lpstr>
      <vt:lpstr>Слайд 7</vt:lpstr>
      <vt:lpstr>П</vt:lpstr>
      <vt:lpstr>[ ЙА ] 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maniak79</dc:creator>
  <cp:lastModifiedBy>Митлиурибская</cp:lastModifiedBy>
  <cp:revision>25</cp:revision>
  <dcterms:created xsi:type="dcterms:W3CDTF">2013-03-08T06:11:10Z</dcterms:created>
  <dcterms:modified xsi:type="dcterms:W3CDTF">2018-05-30T05:11:37Z</dcterms:modified>
</cp:coreProperties>
</file>